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95" r:id="rId4"/>
    <p:sldId id="271" r:id="rId5"/>
    <p:sldId id="265" r:id="rId6"/>
    <p:sldId id="280" r:id="rId7"/>
    <p:sldId id="279" r:id="rId8"/>
    <p:sldId id="281" r:id="rId9"/>
    <p:sldId id="299" r:id="rId10"/>
    <p:sldId id="267" r:id="rId11"/>
    <p:sldId id="287" r:id="rId12"/>
    <p:sldId id="276" r:id="rId13"/>
    <p:sldId id="288" r:id="rId14"/>
    <p:sldId id="289" r:id="rId15"/>
    <p:sldId id="277" r:id="rId16"/>
    <p:sldId id="293" r:id="rId17"/>
    <p:sldId id="290" r:id="rId18"/>
    <p:sldId id="274" r:id="rId19"/>
    <p:sldId id="278" r:id="rId20"/>
    <p:sldId id="286" r:id="rId21"/>
    <p:sldId id="294" r:id="rId22"/>
    <p:sldId id="272" r:id="rId23"/>
    <p:sldId id="270" r:id="rId24"/>
    <p:sldId id="269" r:id="rId25"/>
    <p:sldId id="296" r:id="rId26"/>
    <p:sldId id="298" r:id="rId27"/>
    <p:sldId id="297" r:id="rId28"/>
    <p:sldId id="285" r:id="rId29"/>
    <p:sldId id="300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4627"/>
  </p:normalViewPr>
  <p:slideViewPr>
    <p:cSldViewPr snapToGrid="0">
      <p:cViewPr varScale="1">
        <p:scale>
          <a:sx n="115" d="100"/>
          <a:sy n="115" d="100"/>
        </p:scale>
        <p:origin x="91" y="1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MH Diagnosis Chart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4F-4741-AA5E-84D11E692C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4F-4741-AA5E-84D11E692C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4F-4741-AA5E-84D11E692C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4F-4741-AA5E-84D11E692C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94F-4741-AA5E-84D11E692C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94F-4741-AA5E-84D11E692C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94F-4741-AA5E-84D11E692C4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94F-4741-AA5E-84D11E692C4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8"/>
                <c:pt idx="0">
                  <c:v>PTSD - Simple &amp; Complex</c:v>
                </c:pt>
                <c:pt idx="1">
                  <c:v>Personality Disorders - Anti-Social/Paranoid</c:v>
                </c:pt>
                <c:pt idx="2">
                  <c:v>Referred for Psych Rx's</c:v>
                </c:pt>
                <c:pt idx="3">
                  <c:v>Bi-Polar I/II</c:v>
                </c:pt>
                <c:pt idx="4">
                  <c:v>Generalized Anxiety Disorder</c:v>
                </c:pt>
                <c:pt idx="5">
                  <c:v>Major Depressive Disorder</c:v>
                </c:pt>
                <c:pt idx="6">
                  <c:v>Adjustment Disorder</c:v>
                </c:pt>
                <c:pt idx="7">
                  <c:v>Borderline Intellectual Disorder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0.8</c:v>
                </c:pt>
                <c:pt idx="1">
                  <c:v>0.2</c:v>
                </c:pt>
                <c:pt idx="2">
                  <c:v>0.3</c:v>
                </c:pt>
                <c:pt idx="3">
                  <c:v>0.15</c:v>
                </c:pt>
                <c:pt idx="4">
                  <c:v>0.25</c:v>
                </c:pt>
                <c:pt idx="5">
                  <c:v>0.25</c:v>
                </c:pt>
                <c:pt idx="6">
                  <c:v>0.15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94F-4741-AA5E-84D11E692C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Age Range</a:t>
            </a:r>
          </a:p>
        </c:rich>
      </c:tx>
      <c:layout>
        <c:manualLayout>
          <c:xMode val="edge"/>
          <c:yMode val="edge"/>
          <c:x val="0.18620440772860183"/>
          <c:y val="3.36949193982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5C-4E06-B274-CBF8EFF27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5C-4E06-B274-CBF8EFF27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5C-4E06-B274-CBF8EFF27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5C-4E06-B274-CBF8EFF27FF5}"/>
              </c:ext>
            </c:extLst>
          </c:dPt>
          <c:dLbls>
            <c:dLbl>
              <c:idx val="0"/>
              <c:layout>
                <c:manualLayout>
                  <c:x val="-9.1134441528142313E-7"/>
                  <c:y val="0.183886076740407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5C-4E06-B274-CBF8EFF27FF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25-34</c:v>
                </c:pt>
                <c:pt idx="2">
                  <c:v>35-49</c:v>
                </c:pt>
                <c:pt idx="3">
                  <c:v>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7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5C-4E06-B274-CBF8EFF27F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147078007671184"/>
          <c:y val="3.1444796454978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Level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F3-46AD-8D17-C23774525B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F3-46AD-8D17-C23774525B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F3-46AD-8D17-C23774525B9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HS</c:v>
                </c:pt>
                <c:pt idx="1">
                  <c:v>Some HS</c:v>
                </c:pt>
                <c:pt idx="2">
                  <c:v>Completed 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F3-46AD-8D17-C23774525B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118323533476235"/>
          <c:y val="4.1949156741207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at 1st Arrest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E0-4F8A-A959-515D64D02B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E0-4F8A-A959-515D64D02B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E0-4F8A-A959-515D64D02B2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12 to 15</c:v>
                </c:pt>
                <c:pt idx="1">
                  <c:v>16 to 18</c:v>
                </c:pt>
                <c:pt idx="2">
                  <c:v>18 and Up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E0-4F8A-A959-515D64D02B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776129546306711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Prior Arrests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C3-4E31-A9C6-209BBE97E5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C3-4E31-A9C6-209BBE97E5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C3-4E31-A9C6-209BBE97E50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 to 14</c:v>
                </c:pt>
                <c:pt idx="1">
                  <c:v>15 to 15</c:v>
                </c:pt>
                <c:pt idx="2">
                  <c:v>25+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C3-4E31-A9C6-209BBE97E5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Length of Federal Custody Time</a:t>
            </a:r>
          </a:p>
        </c:rich>
      </c:tx>
      <c:layout>
        <c:manualLayout>
          <c:xMode val="edge"/>
          <c:yMode val="edge"/>
          <c:x val="9.6232321822918493E-2"/>
          <c:y val="2.0508812329833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Length of Federal Custody 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43-49F3-B68E-D65A97B2CE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43-49F3-B68E-D65A97B2CE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43-49F3-B68E-D65A97B2CE6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 to 33 Months</c:v>
                </c:pt>
                <c:pt idx="1">
                  <c:v>34 to 80 Months</c:v>
                </c:pt>
                <c:pt idx="2">
                  <c:v>80 to 150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43-49F3-B68E-D65A97B2CE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Arial Narrow" panose="020B0606020202030204" pitchFamily="34" charset="0"/>
              </a:rPr>
              <a:t>Participant </a:t>
            </a:r>
            <a:r>
              <a:rPr lang="en-US" sz="2400" b="1" dirty="0" smtClean="0">
                <a:latin typeface="Arial Narrow" panose="020B0606020202030204" pitchFamily="34" charset="0"/>
              </a:rPr>
              <a:t>Underlying Criminal </a:t>
            </a:r>
            <a:r>
              <a:rPr lang="en-US" sz="2400" b="1" dirty="0">
                <a:latin typeface="Arial Narrow" panose="020B0606020202030204" pitchFamily="34" charset="0"/>
              </a:rPr>
              <a:t>Charges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811311904348912E-2"/>
          <c:y val="0.1285225372057974"/>
          <c:w val="0.95005465148379875"/>
          <c:h val="0.79084019673948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Drug Trafficking</c:v>
                </c:pt>
                <c:pt idx="1">
                  <c:v>RICO Act/Racketeering</c:v>
                </c:pt>
                <c:pt idx="2">
                  <c:v>Carjacking/Inciting a Prison Riot</c:v>
                </c:pt>
                <c:pt idx="3">
                  <c:v>Armed Robberies</c:v>
                </c:pt>
                <c:pt idx="4">
                  <c:v>Gun Charge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9-401E-B477-C93F99CEA1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1595992"/>
        <c:axId val="531592712"/>
      </c:barChart>
      <c:catAx>
        <c:axId val="53159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31592712"/>
        <c:crosses val="autoZero"/>
        <c:auto val="1"/>
        <c:lblAlgn val="ctr"/>
        <c:lblOffset val="100"/>
        <c:noMultiLvlLbl val="0"/>
      </c:catAx>
      <c:valAx>
        <c:axId val="531592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159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433193292846489"/>
          <c:y val="4.4897780604089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at 1st Drug Use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83-47DB-B354-61F3352579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83-47DB-B354-61F3352579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83-47DB-B354-61F3352579C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7 to 12</c:v>
                </c:pt>
                <c:pt idx="1">
                  <c:v>13 to 15</c:v>
                </c:pt>
                <c:pt idx="2">
                  <c:v>15 to 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83-47DB-B354-61F3352579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E4F54-81E7-49CE-9FAB-F1576CA3083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93D4C-E195-4937-8622-C70229BA8BE9}">
      <dgm:prSet/>
      <dgm:spPr/>
      <dgm:t>
        <a:bodyPr/>
        <a:lstStyle/>
        <a:p>
          <a:pPr rtl="0"/>
          <a:r>
            <a:rPr lang="en-US" smtClean="0"/>
            <a:t>Undergo Intensive Supervision</a:t>
          </a:r>
          <a:endParaRPr lang="en-US"/>
        </a:p>
      </dgm:t>
    </dgm:pt>
    <dgm:pt modelId="{FE144041-5A11-4F7F-ACD8-234B2EC4CC15}" type="parTrans" cxnId="{99AEC537-E95F-4127-8482-DCCD95E480A9}">
      <dgm:prSet/>
      <dgm:spPr/>
      <dgm:t>
        <a:bodyPr/>
        <a:lstStyle/>
        <a:p>
          <a:endParaRPr lang="en-US"/>
        </a:p>
      </dgm:t>
    </dgm:pt>
    <dgm:pt modelId="{49D4EF6A-4993-4B96-8E2B-85395B6A787A}" type="sibTrans" cxnId="{99AEC537-E95F-4127-8482-DCCD95E480A9}">
      <dgm:prSet/>
      <dgm:spPr/>
      <dgm:t>
        <a:bodyPr/>
        <a:lstStyle/>
        <a:p>
          <a:endParaRPr lang="en-US"/>
        </a:p>
      </dgm:t>
    </dgm:pt>
    <dgm:pt modelId="{3A94BC7D-5D29-4D54-872B-9C74A4B689A3}">
      <dgm:prSet/>
      <dgm:spPr/>
      <dgm:t>
        <a:bodyPr/>
        <a:lstStyle/>
        <a:p>
          <a:pPr rtl="0"/>
          <a:r>
            <a:rPr lang="en-US" smtClean="0"/>
            <a:t>Submit to Random Drug Testing</a:t>
          </a:r>
          <a:endParaRPr lang="en-US"/>
        </a:p>
      </dgm:t>
    </dgm:pt>
    <dgm:pt modelId="{92F7A233-FE7A-45B9-BAB4-1057991CCA65}" type="parTrans" cxnId="{03E77B40-DAA4-46E7-9204-FD307E4E1F80}">
      <dgm:prSet/>
      <dgm:spPr/>
      <dgm:t>
        <a:bodyPr/>
        <a:lstStyle/>
        <a:p>
          <a:endParaRPr lang="en-US"/>
        </a:p>
      </dgm:t>
    </dgm:pt>
    <dgm:pt modelId="{856CF7EE-1D2A-46EB-A823-5D72CD4D0C49}" type="sibTrans" cxnId="{03E77B40-DAA4-46E7-9204-FD307E4E1F80}">
      <dgm:prSet/>
      <dgm:spPr/>
      <dgm:t>
        <a:bodyPr/>
        <a:lstStyle/>
        <a:p>
          <a:endParaRPr lang="en-US"/>
        </a:p>
      </dgm:t>
    </dgm:pt>
    <dgm:pt modelId="{462AA326-41B1-4CC4-A3FC-F0FEA767ACA0}">
      <dgm:prSet/>
      <dgm:spPr/>
      <dgm:t>
        <a:bodyPr/>
        <a:lstStyle/>
        <a:p>
          <a:pPr rtl="0"/>
          <a:r>
            <a:rPr lang="en-US" dirty="0" smtClean="0"/>
            <a:t>Attend Other Treatment, as directed by Team</a:t>
          </a:r>
          <a:endParaRPr lang="en-US" dirty="0"/>
        </a:p>
      </dgm:t>
    </dgm:pt>
    <dgm:pt modelId="{518BFFD7-8FC9-4B32-8A8E-ABC5289709AD}" type="parTrans" cxnId="{5E9B5BC1-292C-4373-8B31-AFCA0C18E0EB}">
      <dgm:prSet/>
      <dgm:spPr/>
      <dgm:t>
        <a:bodyPr/>
        <a:lstStyle/>
        <a:p>
          <a:endParaRPr lang="en-US"/>
        </a:p>
      </dgm:t>
    </dgm:pt>
    <dgm:pt modelId="{9213D1EE-B7C1-4DAF-B191-47E508FAAE83}" type="sibTrans" cxnId="{5E9B5BC1-292C-4373-8B31-AFCA0C18E0EB}">
      <dgm:prSet/>
      <dgm:spPr/>
      <dgm:t>
        <a:bodyPr/>
        <a:lstStyle/>
        <a:p>
          <a:endParaRPr lang="en-US"/>
        </a:p>
      </dgm:t>
    </dgm:pt>
    <dgm:pt modelId="{744D310C-C89F-458F-8E49-941422328413}">
      <dgm:prSet/>
      <dgm:spPr/>
      <dgm:t>
        <a:bodyPr/>
        <a:lstStyle/>
        <a:p>
          <a:pPr rtl="0"/>
          <a:r>
            <a:rPr lang="en-US" smtClean="0"/>
            <a:t>Participate in Drug Treatment</a:t>
          </a:r>
          <a:endParaRPr lang="en-US"/>
        </a:p>
      </dgm:t>
    </dgm:pt>
    <dgm:pt modelId="{1330B673-EDC0-4C9F-AB8F-42B80420DC26}" type="parTrans" cxnId="{57E7BD7B-8B34-402A-BDF2-53115E6F1648}">
      <dgm:prSet/>
      <dgm:spPr/>
      <dgm:t>
        <a:bodyPr/>
        <a:lstStyle/>
        <a:p>
          <a:endParaRPr lang="en-US"/>
        </a:p>
      </dgm:t>
    </dgm:pt>
    <dgm:pt modelId="{0CC439AB-2DBE-413C-A6E6-157B83D45C91}" type="sibTrans" cxnId="{57E7BD7B-8B34-402A-BDF2-53115E6F1648}">
      <dgm:prSet/>
      <dgm:spPr/>
      <dgm:t>
        <a:bodyPr/>
        <a:lstStyle/>
        <a:p>
          <a:endParaRPr lang="en-US"/>
        </a:p>
      </dgm:t>
    </dgm:pt>
    <dgm:pt modelId="{B693CA82-BA9E-47F3-8D75-44699DCBAEC5}">
      <dgm:prSet/>
      <dgm:spPr/>
      <dgm:t>
        <a:bodyPr/>
        <a:lstStyle/>
        <a:p>
          <a:pPr rtl="0"/>
          <a:r>
            <a:rPr lang="en-US" smtClean="0"/>
            <a:t>Participate in Mental Health Treatment, if needed</a:t>
          </a:r>
          <a:endParaRPr lang="en-US"/>
        </a:p>
      </dgm:t>
    </dgm:pt>
    <dgm:pt modelId="{EA96A963-6220-4007-8045-E80353457D7E}" type="parTrans" cxnId="{46A21A1A-DF67-46AE-B5D1-475882180009}">
      <dgm:prSet/>
      <dgm:spPr/>
      <dgm:t>
        <a:bodyPr/>
        <a:lstStyle/>
        <a:p>
          <a:endParaRPr lang="en-US"/>
        </a:p>
      </dgm:t>
    </dgm:pt>
    <dgm:pt modelId="{F76AD2B8-7545-4615-B59C-A7F022CB69D6}" type="sibTrans" cxnId="{46A21A1A-DF67-46AE-B5D1-475882180009}">
      <dgm:prSet/>
      <dgm:spPr/>
      <dgm:t>
        <a:bodyPr/>
        <a:lstStyle/>
        <a:p>
          <a:endParaRPr lang="en-US"/>
        </a:p>
      </dgm:t>
    </dgm:pt>
    <dgm:pt modelId="{BA6FA5F2-E496-4E80-A7CE-33D07F011BB8}">
      <dgm:prSet/>
      <dgm:spPr/>
      <dgm:t>
        <a:bodyPr/>
        <a:lstStyle/>
        <a:p>
          <a:pPr rtl="0"/>
          <a:r>
            <a:rPr lang="en-US" dirty="0" smtClean="0"/>
            <a:t>Attend Mandatory  STAR Court Sessions</a:t>
          </a:r>
          <a:endParaRPr lang="en-US" dirty="0"/>
        </a:p>
      </dgm:t>
    </dgm:pt>
    <dgm:pt modelId="{F584C7D1-C982-45E3-B652-22FC7A48D489}" type="parTrans" cxnId="{C704B96A-138B-4C10-BEEE-478CDF7D61B6}">
      <dgm:prSet/>
      <dgm:spPr/>
      <dgm:t>
        <a:bodyPr/>
        <a:lstStyle/>
        <a:p>
          <a:endParaRPr lang="en-US"/>
        </a:p>
      </dgm:t>
    </dgm:pt>
    <dgm:pt modelId="{1A2A5AF8-7206-4189-A0C2-6C6BADC40B47}" type="sibTrans" cxnId="{C704B96A-138B-4C10-BEEE-478CDF7D61B6}">
      <dgm:prSet/>
      <dgm:spPr/>
      <dgm:t>
        <a:bodyPr/>
        <a:lstStyle/>
        <a:p>
          <a:endParaRPr lang="en-US"/>
        </a:p>
      </dgm:t>
    </dgm:pt>
    <dgm:pt modelId="{9D4E9492-9D34-472E-969C-96385590608C}">
      <dgm:prSet/>
      <dgm:spPr/>
      <dgm:t>
        <a:bodyPr/>
        <a:lstStyle/>
        <a:p>
          <a:pPr rtl="0"/>
          <a:r>
            <a:rPr lang="en-US" dirty="0" smtClean="0"/>
            <a:t>Attend 3 Self-Help Meetings Weekly</a:t>
          </a:r>
          <a:endParaRPr lang="en-US" dirty="0"/>
        </a:p>
      </dgm:t>
    </dgm:pt>
    <dgm:pt modelId="{2C7E94BF-51CD-4777-AEA5-494B441E32FA}" type="parTrans" cxnId="{F77F328A-3E3C-42E3-AC5F-2079333E1610}">
      <dgm:prSet/>
      <dgm:spPr/>
      <dgm:t>
        <a:bodyPr/>
        <a:lstStyle/>
        <a:p>
          <a:endParaRPr lang="en-US"/>
        </a:p>
      </dgm:t>
    </dgm:pt>
    <dgm:pt modelId="{C0BCEA7B-4753-4773-A22C-E2C55025AB0E}" type="sibTrans" cxnId="{F77F328A-3E3C-42E3-AC5F-2079333E1610}">
      <dgm:prSet/>
      <dgm:spPr/>
      <dgm:t>
        <a:bodyPr/>
        <a:lstStyle/>
        <a:p>
          <a:endParaRPr lang="en-US"/>
        </a:p>
      </dgm:t>
    </dgm:pt>
    <dgm:pt modelId="{68974F23-A45B-40EF-B3DC-4766E2EBA90C}">
      <dgm:prSet/>
      <dgm:spPr/>
      <dgm:t>
        <a:bodyPr/>
        <a:lstStyle/>
        <a:p>
          <a:pPr rtl="0"/>
          <a:r>
            <a:rPr lang="en-US" dirty="0" smtClean="0"/>
            <a:t>Demonstrate Productive Lifestyle – Work and/or School</a:t>
          </a:r>
          <a:endParaRPr lang="en-US" dirty="0"/>
        </a:p>
      </dgm:t>
    </dgm:pt>
    <dgm:pt modelId="{456B7112-BFBE-480C-B202-77D738029791}" type="parTrans" cxnId="{F72C39F8-C8AF-4AFC-BCA9-A5C715EAF052}">
      <dgm:prSet/>
      <dgm:spPr/>
      <dgm:t>
        <a:bodyPr/>
        <a:lstStyle/>
        <a:p>
          <a:endParaRPr lang="en-US"/>
        </a:p>
      </dgm:t>
    </dgm:pt>
    <dgm:pt modelId="{C97F3A22-1DF2-4A11-8504-59A87D2BF5F1}" type="sibTrans" cxnId="{F72C39F8-C8AF-4AFC-BCA9-A5C715EAF052}">
      <dgm:prSet/>
      <dgm:spPr/>
      <dgm:t>
        <a:bodyPr/>
        <a:lstStyle/>
        <a:p>
          <a:endParaRPr lang="en-US"/>
        </a:p>
      </dgm:t>
    </dgm:pt>
    <dgm:pt modelId="{B8CFADFB-01FF-484D-8BD0-973960D58578}">
      <dgm:prSet/>
      <dgm:spPr/>
      <dgm:t>
        <a:bodyPr/>
        <a:lstStyle/>
        <a:p>
          <a:pPr rtl="0"/>
          <a:r>
            <a:rPr lang="en-US" dirty="0" smtClean="0"/>
            <a:t>─ Obtain a Sponsor/Work the Steps</a:t>
          </a:r>
          <a:endParaRPr lang="en-US" dirty="0"/>
        </a:p>
      </dgm:t>
    </dgm:pt>
    <dgm:pt modelId="{CAA52086-0E14-4EB4-ACE7-FE614DD7BD50}" type="sibTrans" cxnId="{68DF6E19-CFF3-46ED-92F9-B551AE04F85F}">
      <dgm:prSet/>
      <dgm:spPr/>
      <dgm:t>
        <a:bodyPr/>
        <a:lstStyle/>
        <a:p>
          <a:endParaRPr lang="en-US"/>
        </a:p>
      </dgm:t>
    </dgm:pt>
    <dgm:pt modelId="{3078BF5D-7BB2-46C8-B2A8-1A96F5CC8C8C}" type="parTrans" cxnId="{68DF6E19-CFF3-46ED-92F9-B551AE04F85F}">
      <dgm:prSet/>
      <dgm:spPr/>
      <dgm:t>
        <a:bodyPr/>
        <a:lstStyle/>
        <a:p>
          <a:endParaRPr lang="en-US"/>
        </a:p>
      </dgm:t>
    </dgm:pt>
    <dgm:pt modelId="{9F8FDD6D-1C85-4AD0-AA36-A584949060E9}">
      <dgm:prSet/>
      <dgm:spPr/>
      <dgm:t>
        <a:bodyPr/>
        <a:lstStyle/>
        <a:p>
          <a:pPr rtl="0"/>
          <a:r>
            <a:rPr lang="en-US" dirty="0" smtClean="0"/>
            <a:t>Mandatory Goal Setting</a:t>
          </a:r>
          <a:endParaRPr lang="en-US" dirty="0"/>
        </a:p>
      </dgm:t>
    </dgm:pt>
    <dgm:pt modelId="{0398D505-46D5-4723-9BD0-6F7E82DA5BB2}" type="sibTrans" cxnId="{F389126E-8A25-4684-A2F7-658AA13E3FD7}">
      <dgm:prSet/>
      <dgm:spPr/>
      <dgm:t>
        <a:bodyPr/>
        <a:lstStyle/>
        <a:p>
          <a:endParaRPr lang="en-US"/>
        </a:p>
      </dgm:t>
    </dgm:pt>
    <dgm:pt modelId="{0B418584-2BF2-4198-84A5-825961CDDCDC}" type="parTrans" cxnId="{F389126E-8A25-4684-A2F7-658AA13E3FD7}">
      <dgm:prSet/>
      <dgm:spPr/>
      <dgm:t>
        <a:bodyPr/>
        <a:lstStyle/>
        <a:p>
          <a:endParaRPr lang="en-US"/>
        </a:p>
      </dgm:t>
    </dgm:pt>
    <dgm:pt modelId="{69581056-4ABE-4D74-8BB3-1B82CBCF3647}">
      <dgm:prSet/>
      <dgm:spPr/>
      <dgm:t>
        <a:bodyPr/>
        <a:lstStyle/>
        <a:p>
          <a:pPr rtl="0"/>
          <a:r>
            <a:rPr lang="en-US" dirty="0" smtClean="0"/>
            <a:t>Clearly Defined Benchmarks of Success </a:t>
          </a:r>
          <a:endParaRPr lang="en-US" dirty="0"/>
        </a:p>
      </dgm:t>
    </dgm:pt>
    <dgm:pt modelId="{113FF03B-D231-49F2-8562-2F5DDCFBDADF}" type="parTrans" cxnId="{C31076CD-449F-4FDC-9EB8-5F7F59D1AB7A}">
      <dgm:prSet/>
      <dgm:spPr/>
      <dgm:t>
        <a:bodyPr/>
        <a:lstStyle/>
        <a:p>
          <a:endParaRPr lang="en-US"/>
        </a:p>
      </dgm:t>
    </dgm:pt>
    <dgm:pt modelId="{E23BF707-842E-47F9-A112-B2CA1FF43094}" type="sibTrans" cxnId="{C31076CD-449F-4FDC-9EB8-5F7F59D1AB7A}">
      <dgm:prSet/>
      <dgm:spPr/>
      <dgm:t>
        <a:bodyPr/>
        <a:lstStyle/>
        <a:p>
          <a:endParaRPr lang="en-US"/>
        </a:p>
      </dgm:t>
    </dgm:pt>
    <dgm:pt modelId="{788458F4-5EE5-4A77-A8A8-0137E41BF51E}">
      <dgm:prSet/>
      <dgm:spPr/>
      <dgm:t>
        <a:bodyPr/>
        <a:lstStyle/>
        <a:p>
          <a:pPr rtl="0"/>
          <a:r>
            <a:rPr lang="en-US" dirty="0" smtClean="0"/>
            <a:t>Alternative to Custody</a:t>
          </a:r>
          <a:endParaRPr lang="en-US" dirty="0"/>
        </a:p>
      </dgm:t>
    </dgm:pt>
    <dgm:pt modelId="{359934CA-216C-457A-A829-7782208D0CCF}" type="parTrans" cxnId="{D54A6678-9A6A-4400-9B97-979C176A759E}">
      <dgm:prSet/>
      <dgm:spPr/>
      <dgm:t>
        <a:bodyPr/>
        <a:lstStyle/>
        <a:p>
          <a:endParaRPr lang="en-US"/>
        </a:p>
      </dgm:t>
    </dgm:pt>
    <dgm:pt modelId="{BCDF6E7A-5F84-47E3-BC51-174BC245041B}" type="sibTrans" cxnId="{D54A6678-9A6A-4400-9B97-979C176A759E}">
      <dgm:prSet/>
      <dgm:spPr/>
      <dgm:t>
        <a:bodyPr/>
        <a:lstStyle/>
        <a:p>
          <a:endParaRPr lang="en-US"/>
        </a:p>
      </dgm:t>
    </dgm:pt>
    <dgm:pt modelId="{79558B30-2EA5-4421-BA16-24519D3BC86E}">
      <dgm:prSet/>
      <dgm:spPr/>
      <dgm:t>
        <a:bodyPr/>
        <a:lstStyle/>
        <a:p>
          <a:pPr rtl="0"/>
          <a:r>
            <a:rPr lang="en-US" dirty="0" smtClean="0"/>
            <a:t>Participant Check-In </a:t>
          </a:r>
          <a:endParaRPr lang="en-US" dirty="0"/>
        </a:p>
      </dgm:t>
    </dgm:pt>
    <dgm:pt modelId="{DEB9092D-3BF4-4A3D-9864-EC7D8CBC2232}" type="parTrans" cxnId="{7943B208-3426-444A-8C31-70EC1B9C2F28}">
      <dgm:prSet/>
      <dgm:spPr/>
      <dgm:t>
        <a:bodyPr/>
        <a:lstStyle/>
        <a:p>
          <a:endParaRPr lang="en-US"/>
        </a:p>
      </dgm:t>
    </dgm:pt>
    <dgm:pt modelId="{BE291472-53F9-4575-A049-D501CBE7151E}" type="sibTrans" cxnId="{7943B208-3426-444A-8C31-70EC1B9C2F28}">
      <dgm:prSet/>
      <dgm:spPr/>
      <dgm:t>
        <a:bodyPr/>
        <a:lstStyle/>
        <a:p>
          <a:endParaRPr lang="en-US"/>
        </a:p>
      </dgm:t>
    </dgm:pt>
    <dgm:pt modelId="{593C3509-1CA9-4ABC-A074-3C624906854B}" type="pres">
      <dgm:prSet presAssocID="{12EE4F54-81E7-49CE-9FAB-F1576CA308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9A5D5-F958-4EBB-8521-8F0A0F5F64DC}" type="pres">
      <dgm:prSet presAssocID="{86193D4C-E195-4937-8622-C70229BA8BE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E1378-E315-4515-B595-30325DE2214E}" type="pres">
      <dgm:prSet presAssocID="{49D4EF6A-4993-4B96-8E2B-85395B6A787A}" presName="sibTrans" presStyleLbl="sibTrans1D1" presStyleIdx="0" presStyleCnt="11"/>
      <dgm:spPr/>
      <dgm:t>
        <a:bodyPr/>
        <a:lstStyle/>
        <a:p>
          <a:endParaRPr lang="en-US"/>
        </a:p>
      </dgm:t>
    </dgm:pt>
    <dgm:pt modelId="{C4014356-F6CE-4099-A867-87452D50A4C0}" type="pres">
      <dgm:prSet presAssocID="{49D4EF6A-4993-4B96-8E2B-85395B6A787A}" presName="connectorText" presStyleLbl="sibTrans1D1" presStyleIdx="0" presStyleCnt="11"/>
      <dgm:spPr/>
      <dgm:t>
        <a:bodyPr/>
        <a:lstStyle/>
        <a:p>
          <a:endParaRPr lang="en-US"/>
        </a:p>
      </dgm:t>
    </dgm:pt>
    <dgm:pt modelId="{F5AA74D6-E694-4AC0-B2A4-2A0AAA9D883B}" type="pres">
      <dgm:prSet presAssocID="{3A94BC7D-5D29-4D54-872B-9C74A4B689A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C71DC-2CC2-4481-9FD5-1C405F8AE4E0}" type="pres">
      <dgm:prSet presAssocID="{856CF7EE-1D2A-46EB-A823-5D72CD4D0C49}" presName="sibTrans" presStyleLbl="sibTrans1D1" presStyleIdx="1" presStyleCnt="11"/>
      <dgm:spPr/>
      <dgm:t>
        <a:bodyPr/>
        <a:lstStyle/>
        <a:p>
          <a:endParaRPr lang="en-US"/>
        </a:p>
      </dgm:t>
    </dgm:pt>
    <dgm:pt modelId="{4EEE7D13-2601-49D1-82C3-FC504377F6C0}" type="pres">
      <dgm:prSet presAssocID="{856CF7EE-1D2A-46EB-A823-5D72CD4D0C49}" presName="connectorText" presStyleLbl="sibTrans1D1" presStyleIdx="1" presStyleCnt="11"/>
      <dgm:spPr/>
      <dgm:t>
        <a:bodyPr/>
        <a:lstStyle/>
        <a:p>
          <a:endParaRPr lang="en-US"/>
        </a:p>
      </dgm:t>
    </dgm:pt>
    <dgm:pt modelId="{01160433-2171-45D8-9D9A-6E3DF7E87D82}" type="pres">
      <dgm:prSet presAssocID="{462AA326-41B1-4CC4-A3FC-F0FEA767ACA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6CF6E-F639-432B-8A33-51543F3FB169}" type="pres">
      <dgm:prSet presAssocID="{9213D1EE-B7C1-4DAF-B191-47E508FAAE83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9853EB2C-455C-4553-A573-21A0EB2C6D17}" type="pres">
      <dgm:prSet presAssocID="{9213D1EE-B7C1-4DAF-B191-47E508FAAE83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7776512A-5A08-46B5-AFFF-2142AF767B73}" type="pres">
      <dgm:prSet presAssocID="{744D310C-C89F-458F-8E49-94142232841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D5B0B-A7B9-466B-B1E6-30024DE672DC}" type="pres">
      <dgm:prSet presAssocID="{0CC439AB-2DBE-413C-A6E6-157B83D45C91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38F8E402-35D5-4470-B39B-9DD1CE392943}" type="pres">
      <dgm:prSet presAssocID="{0CC439AB-2DBE-413C-A6E6-157B83D45C91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FD2F6DBF-5E96-4ECB-9263-C6D32FD3B528}" type="pres">
      <dgm:prSet presAssocID="{B693CA82-BA9E-47F3-8D75-44699DCBAEC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FBAB9-BC3A-4C7E-8580-33739911DDFD}" type="pres">
      <dgm:prSet presAssocID="{F76AD2B8-7545-4615-B59C-A7F022CB69D6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8FF6E62C-62FD-4215-8426-463032EBC4AD}" type="pres">
      <dgm:prSet presAssocID="{F76AD2B8-7545-4615-B59C-A7F022CB69D6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3B269057-716F-47E7-9649-4ED647C98074}" type="pres">
      <dgm:prSet presAssocID="{BA6FA5F2-E496-4E80-A7CE-33D07F011BB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59F20-EA46-4A53-B96A-9736F21C9F8E}" type="pres">
      <dgm:prSet presAssocID="{1A2A5AF8-7206-4189-A0C2-6C6BADC40B47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1EA8ACAD-B8D6-45F7-9BDB-DA24798D51D4}" type="pres">
      <dgm:prSet presAssocID="{1A2A5AF8-7206-4189-A0C2-6C6BADC40B47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752143FA-B86D-4D0C-8E67-8B66CFE612A9}" type="pres">
      <dgm:prSet presAssocID="{79558B30-2EA5-4421-BA16-24519D3BC86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DAD6-A3DA-4608-A3BA-7B789C89A48B}" type="pres">
      <dgm:prSet presAssocID="{BE291472-53F9-4575-A049-D501CBE7151E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7F727C60-2A7E-40FE-8030-270CC49063C5}" type="pres">
      <dgm:prSet presAssocID="{BE291472-53F9-4575-A049-D501CBE7151E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3A67742A-9E03-4EB9-975A-96D358CFBCC4}" type="pres">
      <dgm:prSet presAssocID="{9D4E9492-9D34-472E-969C-96385590608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0A90B-BC2B-4ACF-B023-FDD5CCA126A9}" type="pres">
      <dgm:prSet presAssocID="{C0BCEA7B-4753-4773-A22C-E2C55025AB0E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F364198E-0693-4931-87FB-FE4370A065B2}" type="pres">
      <dgm:prSet presAssocID="{C0BCEA7B-4753-4773-A22C-E2C55025AB0E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1653EA50-ED30-4D6B-9EEF-1D4A49A66F6E}" type="pres">
      <dgm:prSet presAssocID="{9F8FDD6D-1C85-4AD0-AA36-A584949060E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288F5-9D47-47D1-887D-FC81BA5733F2}" type="pres">
      <dgm:prSet presAssocID="{0398D505-46D5-4723-9BD0-6F7E82DA5BB2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817179FE-5037-44CD-9FB6-6F99DDD3587B}" type="pres">
      <dgm:prSet presAssocID="{0398D505-46D5-4723-9BD0-6F7E82DA5BB2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671077D3-693A-445F-8601-07FB6D65B3BC}" type="pres">
      <dgm:prSet presAssocID="{68974F23-A45B-40EF-B3DC-4766E2EBA90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80CD3-1485-4A2E-8304-2D561F6F4607}" type="pres">
      <dgm:prSet presAssocID="{C97F3A22-1DF2-4A11-8504-59A87D2BF5F1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51036AEB-51B0-46C0-BD45-091728984FEB}" type="pres">
      <dgm:prSet presAssocID="{C97F3A22-1DF2-4A11-8504-59A87D2BF5F1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9AACCEE6-F3FF-4E4A-A8D8-DEE6C5908864}" type="pres">
      <dgm:prSet presAssocID="{69581056-4ABE-4D74-8BB3-1B82CBCF364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B5292-E35C-4240-9816-D7934B291BF2}" type="pres">
      <dgm:prSet presAssocID="{E23BF707-842E-47F9-A112-B2CA1FF43094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308EE6A6-30A9-4E58-A4DD-1A2E2D5D1309}" type="pres">
      <dgm:prSet presAssocID="{E23BF707-842E-47F9-A112-B2CA1FF43094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36607FF0-6FB7-4AC3-932D-110BED7B4E83}" type="pres">
      <dgm:prSet presAssocID="{788458F4-5EE5-4A77-A8A8-0137E41BF51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CA037-AB00-4AFA-A38D-1E6142E4506F}" type="presOf" srcId="{3A94BC7D-5D29-4D54-872B-9C74A4B689A3}" destId="{F5AA74D6-E694-4AC0-B2A4-2A0AAA9D883B}" srcOrd="0" destOrd="0" presId="urn:microsoft.com/office/officeart/2005/8/layout/bProcess3"/>
    <dgm:cxn modelId="{B64D4978-AF85-4566-95BC-3BBE920C8979}" type="presOf" srcId="{788458F4-5EE5-4A77-A8A8-0137E41BF51E}" destId="{36607FF0-6FB7-4AC3-932D-110BED7B4E83}" srcOrd="0" destOrd="0" presId="urn:microsoft.com/office/officeart/2005/8/layout/bProcess3"/>
    <dgm:cxn modelId="{CD352B0D-DD9E-4A41-AC8C-806F08447686}" type="presOf" srcId="{9213D1EE-B7C1-4DAF-B191-47E508FAAE83}" destId="{23C6CF6E-F639-432B-8A33-51543F3FB169}" srcOrd="0" destOrd="0" presId="urn:microsoft.com/office/officeart/2005/8/layout/bProcess3"/>
    <dgm:cxn modelId="{FB8AD582-B53D-411B-B2CB-DBA90159DC0E}" type="presOf" srcId="{1A2A5AF8-7206-4189-A0C2-6C6BADC40B47}" destId="{9D659F20-EA46-4A53-B96A-9736F21C9F8E}" srcOrd="0" destOrd="0" presId="urn:microsoft.com/office/officeart/2005/8/layout/bProcess3"/>
    <dgm:cxn modelId="{50CCA9C3-1EAB-4575-9108-27BD481C47D7}" type="presOf" srcId="{12EE4F54-81E7-49CE-9FAB-F1576CA30836}" destId="{593C3509-1CA9-4ABC-A074-3C624906854B}" srcOrd="0" destOrd="0" presId="urn:microsoft.com/office/officeart/2005/8/layout/bProcess3"/>
    <dgm:cxn modelId="{C31076CD-449F-4FDC-9EB8-5F7F59D1AB7A}" srcId="{12EE4F54-81E7-49CE-9FAB-F1576CA30836}" destId="{69581056-4ABE-4D74-8BB3-1B82CBCF3647}" srcOrd="10" destOrd="0" parTransId="{113FF03B-D231-49F2-8562-2F5DDCFBDADF}" sibTransId="{E23BF707-842E-47F9-A112-B2CA1FF43094}"/>
    <dgm:cxn modelId="{F77F328A-3E3C-42E3-AC5F-2079333E1610}" srcId="{12EE4F54-81E7-49CE-9FAB-F1576CA30836}" destId="{9D4E9492-9D34-472E-969C-96385590608C}" srcOrd="7" destOrd="0" parTransId="{2C7E94BF-51CD-4777-AEA5-494B441E32FA}" sibTransId="{C0BCEA7B-4753-4773-A22C-E2C55025AB0E}"/>
    <dgm:cxn modelId="{BC1BEC7C-665E-46AC-8240-AF9160A3BE3B}" type="presOf" srcId="{462AA326-41B1-4CC4-A3FC-F0FEA767ACA0}" destId="{01160433-2171-45D8-9D9A-6E3DF7E87D82}" srcOrd="0" destOrd="0" presId="urn:microsoft.com/office/officeart/2005/8/layout/bProcess3"/>
    <dgm:cxn modelId="{6320F051-DE13-492B-9B3D-69827978B50B}" type="presOf" srcId="{BA6FA5F2-E496-4E80-A7CE-33D07F011BB8}" destId="{3B269057-716F-47E7-9649-4ED647C98074}" srcOrd="0" destOrd="0" presId="urn:microsoft.com/office/officeart/2005/8/layout/bProcess3"/>
    <dgm:cxn modelId="{9A662698-5F43-478E-8990-F9EFE6F1CC66}" type="presOf" srcId="{9213D1EE-B7C1-4DAF-B191-47E508FAAE83}" destId="{9853EB2C-455C-4553-A573-21A0EB2C6D17}" srcOrd="1" destOrd="0" presId="urn:microsoft.com/office/officeart/2005/8/layout/bProcess3"/>
    <dgm:cxn modelId="{7943B208-3426-444A-8C31-70EC1B9C2F28}" srcId="{12EE4F54-81E7-49CE-9FAB-F1576CA30836}" destId="{79558B30-2EA5-4421-BA16-24519D3BC86E}" srcOrd="6" destOrd="0" parTransId="{DEB9092D-3BF4-4A3D-9864-EC7D8CBC2232}" sibTransId="{BE291472-53F9-4575-A049-D501CBE7151E}"/>
    <dgm:cxn modelId="{7C4CCC88-66A7-4AEC-890A-9EF8B1A20E45}" type="presOf" srcId="{744D310C-C89F-458F-8E49-941422328413}" destId="{7776512A-5A08-46B5-AFFF-2142AF767B73}" srcOrd="0" destOrd="0" presId="urn:microsoft.com/office/officeart/2005/8/layout/bProcess3"/>
    <dgm:cxn modelId="{9AA699EE-0487-4590-9703-EB6DF30E759C}" type="presOf" srcId="{B8CFADFB-01FF-484D-8BD0-973960D58578}" destId="{3A67742A-9E03-4EB9-975A-96D358CFBCC4}" srcOrd="0" destOrd="1" presId="urn:microsoft.com/office/officeart/2005/8/layout/bProcess3"/>
    <dgm:cxn modelId="{C41A1342-3D45-4DD4-B04C-494ABAAA3F91}" type="presOf" srcId="{69581056-4ABE-4D74-8BB3-1B82CBCF3647}" destId="{9AACCEE6-F3FF-4E4A-A8D8-DEE6C5908864}" srcOrd="0" destOrd="0" presId="urn:microsoft.com/office/officeart/2005/8/layout/bProcess3"/>
    <dgm:cxn modelId="{8406EF21-EED5-444E-A865-A34FC47BCDE3}" type="presOf" srcId="{E23BF707-842E-47F9-A112-B2CA1FF43094}" destId="{846B5292-E35C-4240-9816-D7934B291BF2}" srcOrd="0" destOrd="0" presId="urn:microsoft.com/office/officeart/2005/8/layout/bProcess3"/>
    <dgm:cxn modelId="{99AEC537-E95F-4127-8482-DCCD95E480A9}" srcId="{12EE4F54-81E7-49CE-9FAB-F1576CA30836}" destId="{86193D4C-E195-4937-8622-C70229BA8BE9}" srcOrd="0" destOrd="0" parTransId="{FE144041-5A11-4F7F-ACD8-234B2EC4CC15}" sibTransId="{49D4EF6A-4993-4B96-8E2B-85395B6A787A}"/>
    <dgm:cxn modelId="{8BC8A6C4-2A7F-40A5-A1B9-70EE3C17D63F}" type="presOf" srcId="{C97F3A22-1DF2-4A11-8504-59A87D2BF5F1}" destId="{51036AEB-51B0-46C0-BD45-091728984FEB}" srcOrd="1" destOrd="0" presId="urn:microsoft.com/office/officeart/2005/8/layout/bProcess3"/>
    <dgm:cxn modelId="{57E7BD7B-8B34-402A-BDF2-53115E6F1648}" srcId="{12EE4F54-81E7-49CE-9FAB-F1576CA30836}" destId="{744D310C-C89F-458F-8E49-941422328413}" srcOrd="3" destOrd="0" parTransId="{1330B673-EDC0-4C9F-AB8F-42B80420DC26}" sibTransId="{0CC439AB-2DBE-413C-A6E6-157B83D45C91}"/>
    <dgm:cxn modelId="{03E77B40-DAA4-46E7-9204-FD307E4E1F80}" srcId="{12EE4F54-81E7-49CE-9FAB-F1576CA30836}" destId="{3A94BC7D-5D29-4D54-872B-9C74A4B689A3}" srcOrd="1" destOrd="0" parTransId="{92F7A233-FE7A-45B9-BAB4-1057991CCA65}" sibTransId="{856CF7EE-1D2A-46EB-A823-5D72CD4D0C49}"/>
    <dgm:cxn modelId="{C704B96A-138B-4C10-BEEE-478CDF7D61B6}" srcId="{12EE4F54-81E7-49CE-9FAB-F1576CA30836}" destId="{BA6FA5F2-E496-4E80-A7CE-33D07F011BB8}" srcOrd="5" destOrd="0" parTransId="{F584C7D1-C982-45E3-B652-22FC7A48D489}" sibTransId="{1A2A5AF8-7206-4189-A0C2-6C6BADC40B47}"/>
    <dgm:cxn modelId="{065CDD31-C622-46B8-8661-0306F3D11CAC}" type="presOf" srcId="{C0BCEA7B-4753-4773-A22C-E2C55025AB0E}" destId="{FE50A90B-BC2B-4ACF-B023-FDD5CCA126A9}" srcOrd="0" destOrd="0" presId="urn:microsoft.com/office/officeart/2005/8/layout/bProcess3"/>
    <dgm:cxn modelId="{8E458304-9DCC-4C63-B866-98C344AE603B}" type="presOf" srcId="{0CC439AB-2DBE-413C-A6E6-157B83D45C91}" destId="{B9FD5B0B-A7B9-466B-B1E6-30024DE672DC}" srcOrd="0" destOrd="0" presId="urn:microsoft.com/office/officeart/2005/8/layout/bProcess3"/>
    <dgm:cxn modelId="{1D114C95-2F30-4865-93B7-BBA4B3F7DAA5}" type="presOf" srcId="{C0BCEA7B-4753-4773-A22C-E2C55025AB0E}" destId="{F364198E-0693-4931-87FB-FE4370A065B2}" srcOrd="1" destOrd="0" presId="urn:microsoft.com/office/officeart/2005/8/layout/bProcess3"/>
    <dgm:cxn modelId="{6D107B3A-1360-4AD6-879A-749E53694F66}" type="presOf" srcId="{C97F3A22-1DF2-4A11-8504-59A87D2BF5F1}" destId="{F0580CD3-1485-4A2E-8304-2D561F6F4607}" srcOrd="0" destOrd="0" presId="urn:microsoft.com/office/officeart/2005/8/layout/bProcess3"/>
    <dgm:cxn modelId="{F8F40EFE-B96E-47A5-9753-0C63B726F703}" type="presOf" srcId="{0398D505-46D5-4723-9BD0-6F7E82DA5BB2}" destId="{F4B288F5-9D47-47D1-887D-FC81BA5733F2}" srcOrd="0" destOrd="0" presId="urn:microsoft.com/office/officeart/2005/8/layout/bProcess3"/>
    <dgm:cxn modelId="{5E9B5BC1-292C-4373-8B31-AFCA0C18E0EB}" srcId="{12EE4F54-81E7-49CE-9FAB-F1576CA30836}" destId="{462AA326-41B1-4CC4-A3FC-F0FEA767ACA0}" srcOrd="2" destOrd="0" parTransId="{518BFFD7-8FC9-4B32-8A8E-ABC5289709AD}" sibTransId="{9213D1EE-B7C1-4DAF-B191-47E508FAAE83}"/>
    <dgm:cxn modelId="{B0F24E61-9A13-4CA5-85D4-12F3FA4A4469}" type="presOf" srcId="{BE291472-53F9-4575-A049-D501CBE7151E}" destId="{F4DADAD6-A3DA-4608-A3BA-7B789C89A48B}" srcOrd="0" destOrd="0" presId="urn:microsoft.com/office/officeart/2005/8/layout/bProcess3"/>
    <dgm:cxn modelId="{C99068DC-28D9-4E8F-81AE-76E11CE19028}" type="presOf" srcId="{9F8FDD6D-1C85-4AD0-AA36-A584949060E9}" destId="{1653EA50-ED30-4D6B-9EEF-1D4A49A66F6E}" srcOrd="0" destOrd="0" presId="urn:microsoft.com/office/officeart/2005/8/layout/bProcess3"/>
    <dgm:cxn modelId="{D2623339-B931-4FF9-A37B-01D91AEFA62B}" type="presOf" srcId="{79558B30-2EA5-4421-BA16-24519D3BC86E}" destId="{752143FA-B86D-4D0C-8E67-8B66CFE612A9}" srcOrd="0" destOrd="0" presId="urn:microsoft.com/office/officeart/2005/8/layout/bProcess3"/>
    <dgm:cxn modelId="{68DF6E19-CFF3-46ED-92F9-B551AE04F85F}" srcId="{9D4E9492-9D34-472E-969C-96385590608C}" destId="{B8CFADFB-01FF-484D-8BD0-973960D58578}" srcOrd="0" destOrd="0" parTransId="{3078BF5D-7BB2-46C8-B2A8-1A96F5CC8C8C}" sibTransId="{CAA52086-0E14-4EB4-ACE7-FE614DD7BD50}"/>
    <dgm:cxn modelId="{B92BB96A-5972-4346-A084-08C7F01AE35F}" type="presOf" srcId="{B693CA82-BA9E-47F3-8D75-44699DCBAEC5}" destId="{FD2F6DBF-5E96-4ECB-9263-C6D32FD3B528}" srcOrd="0" destOrd="0" presId="urn:microsoft.com/office/officeart/2005/8/layout/bProcess3"/>
    <dgm:cxn modelId="{F389126E-8A25-4684-A2F7-658AA13E3FD7}" srcId="{12EE4F54-81E7-49CE-9FAB-F1576CA30836}" destId="{9F8FDD6D-1C85-4AD0-AA36-A584949060E9}" srcOrd="8" destOrd="0" parTransId="{0B418584-2BF2-4198-84A5-825961CDDCDC}" sibTransId="{0398D505-46D5-4723-9BD0-6F7E82DA5BB2}"/>
    <dgm:cxn modelId="{CA93583D-1046-422C-9E4F-21219ED79379}" type="presOf" srcId="{E23BF707-842E-47F9-A112-B2CA1FF43094}" destId="{308EE6A6-30A9-4E58-A4DD-1A2E2D5D1309}" srcOrd="1" destOrd="0" presId="urn:microsoft.com/office/officeart/2005/8/layout/bProcess3"/>
    <dgm:cxn modelId="{F72C39F8-C8AF-4AFC-BCA9-A5C715EAF052}" srcId="{12EE4F54-81E7-49CE-9FAB-F1576CA30836}" destId="{68974F23-A45B-40EF-B3DC-4766E2EBA90C}" srcOrd="9" destOrd="0" parTransId="{456B7112-BFBE-480C-B202-77D738029791}" sibTransId="{C97F3A22-1DF2-4A11-8504-59A87D2BF5F1}"/>
    <dgm:cxn modelId="{091FE2E8-426F-4187-A1E0-11D2D7550872}" type="presOf" srcId="{856CF7EE-1D2A-46EB-A823-5D72CD4D0C49}" destId="{4EEE7D13-2601-49D1-82C3-FC504377F6C0}" srcOrd="1" destOrd="0" presId="urn:microsoft.com/office/officeart/2005/8/layout/bProcess3"/>
    <dgm:cxn modelId="{CD01161E-D446-468C-B604-2E78672F8F2D}" type="presOf" srcId="{0398D505-46D5-4723-9BD0-6F7E82DA5BB2}" destId="{817179FE-5037-44CD-9FB6-6F99DDD3587B}" srcOrd="1" destOrd="0" presId="urn:microsoft.com/office/officeart/2005/8/layout/bProcess3"/>
    <dgm:cxn modelId="{D54A6678-9A6A-4400-9B97-979C176A759E}" srcId="{12EE4F54-81E7-49CE-9FAB-F1576CA30836}" destId="{788458F4-5EE5-4A77-A8A8-0137E41BF51E}" srcOrd="11" destOrd="0" parTransId="{359934CA-216C-457A-A829-7782208D0CCF}" sibTransId="{BCDF6E7A-5F84-47E3-BC51-174BC245041B}"/>
    <dgm:cxn modelId="{F0410B78-4C79-4C8C-8370-B89ADDF1B0E5}" type="presOf" srcId="{F76AD2B8-7545-4615-B59C-A7F022CB69D6}" destId="{8D0FBAB9-BC3A-4C7E-8580-33739911DDFD}" srcOrd="0" destOrd="0" presId="urn:microsoft.com/office/officeart/2005/8/layout/bProcess3"/>
    <dgm:cxn modelId="{99A6471C-C47D-4DCB-8982-FC0512975567}" type="presOf" srcId="{49D4EF6A-4993-4B96-8E2B-85395B6A787A}" destId="{CA1E1378-E315-4515-B595-30325DE2214E}" srcOrd="0" destOrd="0" presId="urn:microsoft.com/office/officeart/2005/8/layout/bProcess3"/>
    <dgm:cxn modelId="{E852129A-624F-4494-B9A2-9C9B8E832561}" type="presOf" srcId="{BE291472-53F9-4575-A049-D501CBE7151E}" destId="{7F727C60-2A7E-40FE-8030-270CC49063C5}" srcOrd="1" destOrd="0" presId="urn:microsoft.com/office/officeart/2005/8/layout/bProcess3"/>
    <dgm:cxn modelId="{C1275C28-3B09-4422-9158-7A5911C3DE03}" type="presOf" srcId="{49D4EF6A-4993-4B96-8E2B-85395B6A787A}" destId="{C4014356-F6CE-4099-A867-87452D50A4C0}" srcOrd="1" destOrd="0" presId="urn:microsoft.com/office/officeart/2005/8/layout/bProcess3"/>
    <dgm:cxn modelId="{888EBE25-BF10-4E7D-BAE2-2DE4C7F8EF5C}" type="presOf" srcId="{68974F23-A45B-40EF-B3DC-4766E2EBA90C}" destId="{671077D3-693A-445F-8601-07FB6D65B3BC}" srcOrd="0" destOrd="0" presId="urn:microsoft.com/office/officeart/2005/8/layout/bProcess3"/>
    <dgm:cxn modelId="{431164C1-FE98-4745-B4C9-0866D09FFCBA}" type="presOf" srcId="{856CF7EE-1D2A-46EB-A823-5D72CD4D0C49}" destId="{4D0C71DC-2CC2-4481-9FD5-1C405F8AE4E0}" srcOrd="0" destOrd="0" presId="urn:microsoft.com/office/officeart/2005/8/layout/bProcess3"/>
    <dgm:cxn modelId="{F28C2CDC-7720-4EBB-9CAE-76BDD194159B}" type="presOf" srcId="{F76AD2B8-7545-4615-B59C-A7F022CB69D6}" destId="{8FF6E62C-62FD-4215-8426-463032EBC4AD}" srcOrd="1" destOrd="0" presId="urn:microsoft.com/office/officeart/2005/8/layout/bProcess3"/>
    <dgm:cxn modelId="{B0437505-14A9-4A01-9505-2086A6777AE5}" type="presOf" srcId="{9D4E9492-9D34-472E-969C-96385590608C}" destId="{3A67742A-9E03-4EB9-975A-96D358CFBCC4}" srcOrd="0" destOrd="0" presId="urn:microsoft.com/office/officeart/2005/8/layout/bProcess3"/>
    <dgm:cxn modelId="{1E23F37F-F8A3-4BF9-990C-C9EDA84D34D9}" type="presOf" srcId="{86193D4C-E195-4937-8622-C70229BA8BE9}" destId="{7799A5D5-F958-4EBB-8521-8F0A0F5F64DC}" srcOrd="0" destOrd="0" presId="urn:microsoft.com/office/officeart/2005/8/layout/bProcess3"/>
    <dgm:cxn modelId="{BF611A70-D0E6-44D2-9045-B4B403BA2A8B}" type="presOf" srcId="{0CC439AB-2DBE-413C-A6E6-157B83D45C91}" destId="{38F8E402-35D5-4470-B39B-9DD1CE392943}" srcOrd="1" destOrd="0" presId="urn:microsoft.com/office/officeart/2005/8/layout/bProcess3"/>
    <dgm:cxn modelId="{46A21A1A-DF67-46AE-B5D1-475882180009}" srcId="{12EE4F54-81E7-49CE-9FAB-F1576CA30836}" destId="{B693CA82-BA9E-47F3-8D75-44699DCBAEC5}" srcOrd="4" destOrd="0" parTransId="{EA96A963-6220-4007-8045-E80353457D7E}" sibTransId="{F76AD2B8-7545-4615-B59C-A7F022CB69D6}"/>
    <dgm:cxn modelId="{7C4594FC-B96E-41CF-9F39-AAD019D1EA1B}" type="presOf" srcId="{1A2A5AF8-7206-4189-A0C2-6C6BADC40B47}" destId="{1EA8ACAD-B8D6-45F7-9BDB-DA24798D51D4}" srcOrd="1" destOrd="0" presId="urn:microsoft.com/office/officeart/2005/8/layout/bProcess3"/>
    <dgm:cxn modelId="{8622E22E-62BB-43F9-9FF3-54D610262293}" type="presParOf" srcId="{593C3509-1CA9-4ABC-A074-3C624906854B}" destId="{7799A5D5-F958-4EBB-8521-8F0A0F5F64DC}" srcOrd="0" destOrd="0" presId="urn:microsoft.com/office/officeart/2005/8/layout/bProcess3"/>
    <dgm:cxn modelId="{F297D23E-C6B1-4674-BD05-8163028EC0B4}" type="presParOf" srcId="{593C3509-1CA9-4ABC-A074-3C624906854B}" destId="{CA1E1378-E315-4515-B595-30325DE2214E}" srcOrd="1" destOrd="0" presId="urn:microsoft.com/office/officeart/2005/8/layout/bProcess3"/>
    <dgm:cxn modelId="{3F496C74-7495-42BC-8AB0-5658D289AF40}" type="presParOf" srcId="{CA1E1378-E315-4515-B595-30325DE2214E}" destId="{C4014356-F6CE-4099-A867-87452D50A4C0}" srcOrd="0" destOrd="0" presId="urn:microsoft.com/office/officeart/2005/8/layout/bProcess3"/>
    <dgm:cxn modelId="{B55E180E-90C5-40A9-B2A8-7F472C337219}" type="presParOf" srcId="{593C3509-1CA9-4ABC-A074-3C624906854B}" destId="{F5AA74D6-E694-4AC0-B2A4-2A0AAA9D883B}" srcOrd="2" destOrd="0" presId="urn:microsoft.com/office/officeart/2005/8/layout/bProcess3"/>
    <dgm:cxn modelId="{F5AD9A1C-45B5-4C69-B23D-A556C33DF492}" type="presParOf" srcId="{593C3509-1CA9-4ABC-A074-3C624906854B}" destId="{4D0C71DC-2CC2-4481-9FD5-1C405F8AE4E0}" srcOrd="3" destOrd="0" presId="urn:microsoft.com/office/officeart/2005/8/layout/bProcess3"/>
    <dgm:cxn modelId="{08ED4003-FD89-4FCE-AFFE-8F0FE727150F}" type="presParOf" srcId="{4D0C71DC-2CC2-4481-9FD5-1C405F8AE4E0}" destId="{4EEE7D13-2601-49D1-82C3-FC504377F6C0}" srcOrd="0" destOrd="0" presId="urn:microsoft.com/office/officeart/2005/8/layout/bProcess3"/>
    <dgm:cxn modelId="{FC94B013-5ABA-43F0-A7CB-E3744EDA03FB}" type="presParOf" srcId="{593C3509-1CA9-4ABC-A074-3C624906854B}" destId="{01160433-2171-45D8-9D9A-6E3DF7E87D82}" srcOrd="4" destOrd="0" presId="urn:microsoft.com/office/officeart/2005/8/layout/bProcess3"/>
    <dgm:cxn modelId="{5162748B-90F2-483E-8A4C-C5700CC1926B}" type="presParOf" srcId="{593C3509-1CA9-4ABC-A074-3C624906854B}" destId="{23C6CF6E-F639-432B-8A33-51543F3FB169}" srcOrd="5" destOrd="0" presId="urn:microsoft.com/office/officeart/2005/8/layout/bProcess3"/>
    <dgm:cxn modelId="{9F67330B-5088-4917-95A3-FBA23376D5A5}" type="presParOf" srcId="{23C6CF6E-F639-432B-8A33-51543F3FB169}" destId="{9853EB2C-455C-4553-A573-21A0EB2C6D17}" srcOrd="0" destOrd="0" presId="urn:microsoft.com/office/officeart/2005/8/layout/bProcess3"/>
    <dgm:cxn modelId="{FA2C9249-CE99-46FA-AC59-83CDFF3E1B75}" type="presParOf" srcId="{593C3509-1CA9-4ABC-A074-3C624906854B}" destId="{7776512A-5A08-46B5-AFFF-2142AF767B73}" srcOrd="6" destOrd="0" presId="urn:microsoft.com/office/officeart/2005/8/layout/bProcess3"/>
    <dgm:cxn modelId="{A7BD470E-5B27-4512-95BB-26CFFCE69107}" type="presParOf" srcId="{593C3509-1CA9-4ABC-A074-3C624906854B}" destId="{B9FD5B0B-A7B9-466B-B1E6-30024DE672DC}" srcOrd="7" destOrd="0" presId="urn:microsoft.com/office/officeart/2005/8/layout/bProcess3"/>
    <dgm:cxn modelId="{B4F49425-900F-432E-90C9-92ADF2CA0D29}" type="presParOf" srcId="{B9FD5B0B-A7B9-466B-B1E6-30024DE672DC}" destId="{38F8E402-35D5-4470-B39B-9DD1CE392943}" srcOrd="0" destOrd="0" presId="urn:microsoft.com/office/officeart/2005/8/layout/bProcess3"/>
    <dgm:cxn modelId="{7F5C0D62-B1C5-40DA-BDA4-C4ACA36F79BA}" type="presParOf" srcId="{593C3509-1CA9-4ABC-A074-3C624906854B}" destId="{FD2F6DBF-5E96-4ECB-9263-C6D32FD3B528}" srcOrd="8" destOrd="0" presId="urn:microsoft.com/office/officeart/2005/8/layout/bProcess3"/>
    <dgm:cxn modelId="{C498E123-2B47-4A44-A8AC-288CF240558F}" type="presParOf" srcId="{593C3509-1CA9-4ABC-A074-3C624906854B}" destId="{8D0FBAB9-BC3A-4C7E-8580-33739911DDFD}" srcOrd="9" destOrd="0" presId="urn:microsoft.com/office/officeart/2005/8/layout/bProcess3"/>
    <dgm:cxn modelId="{B8CA1B05-E801-45AE-8DE3-3AFB52E73C2D}" type="presParOf" srcId="{8D0FBAB9-BC3A-4C7E-8580-33739911DDFD}" destId="{8FF6E62C-62FD-4215-8426-463032EBC4AD}" srcOrd="0" destOrd="0" presId="urn:microsoft.com/office/officeart/2005/8/layout/bProcess3"/>
    <dgm:cxn modelId="{47EA9341-C39F-4AC1-8ED0-241183A6A308}" type="presParOf" srcId="{593C3509-1CA9-4ABC-A074-3C624906854B}" destId="{3B269057-716F-47E7-9649-4ED647C98074}" srcOrd="10" destOrd="0" presId="urn:microsoft.com/office/officeart/2005/8/layout/bProcess3"/>
    <dgm:cxn modelId="{D98249FE-AF8A-4742-94A6-1540A5429D4B}" type="presParOf" srcId="{593C3509-1CA9-4ABC-A074-3C624906854B}" destId="{9D659F20-EA46-4A53-B96A-9736F21C9F8E}" srcOrd="11" destOrd="0" presId="urn:microsoft.com/office/officeart/2005/8/layout/bProcess3"/>
    <dgm:cxn modelId="{63B81A0B-9851-4321-89EC-3E22F0015124}" type="presParOf" srcId="{9D659F20-EA46-4A53-B96A-9736F21C9F8E}" destId="{1EA8ACAD-B8D6-45F7-9BDB-DA24798D51D4}" srcOrd="0" destOrd="0" presId="urn:microsoft.com/office/officeart/2005/8/layout/bProcess3"/>
    <dgm:cxn modelId="{E9BD7529-05F7-4C14-8B71-F664382FEAE6}" type="presParOf" srcId="{593C3509-1CA9-4ABC-A074-3C624906854B}" destId="{752143FA-B86D-4D0C-8E67-8B66CFE612A9}" srcOrd="12" destOrd="0" presId="urn:microsoft.com/office/officeart/2005/8/layout/bProcess3"/>
    <dgm:cxn modelId="{212E13D9-626E-4A8D-B1D1-6589084B9B43}" type="presParOf" srcId="{593C3509-1CA9-4ABC-A074-3C624906854B}" destId="{F4DADAD6-A3DA-4608-A3BA-7B789C89A48B}" srcOrd="13" destOrd="0" presId="urn:microsoft.com/office/officeart/2005/8/layout/bProcess3"/>
    <dgm:cxn modelId="{3CFD6B16-8FB1-482E-BBAE-7DFE0177FCEC}" type="presParOf" srcId="{F4DADAD6-A3DA-4608-A3BA-7B789C89A48B}" destId="{7F727C60-2A7E-40FE-8030-270CC49063C5}" srcOrd="0" destOrd="0" presId="urn:microsoft.com/office/officeart/2005/8/layout/bProcess3"/>
    <dgm:cxn modelId="{C5756478-10B3-40A1-8542-1957964BF3EE}" type="presParOf" srcId="{593C3509-1CA9-4ABC-A074-3C624906854B}" destId="{3A67742A-9E03-4EB9-975A-96D358CFBCC4}" srcOrd="14" destOrd="0" presId="urn:microsoft.com/office/officeart/2005/8/layout/bProcess3"/>
    <dgm:cxn modelId="{BC08CEF0-D361-47D1-8ED4-AF524B621451}" type="presParOf" srcId="{593C3509-1CA9-4ABC-A074-3C624906854B}" destId="{FE50A90B-BC2B-4ACF-B023-FDD5CCA126A9}" srcOrd="15" destOrd="0" presId="urn:microsoft.com/office/officeart/2005/8/layout/bProcess3"/>
    <dgm:cxn modelId="{8B13FE78-E085-4FDB-A442-40142E0D69B5}" type="presParOf" srcId="{FE50A90B-BC2B-4ACF-B023-FDD5CCA126A9}" destId="{F364198E-0693-4931-87FB-FE4370A065B2}" srcOrd="0" destOrd="0" presId="urn:microsoft.com/office/officeart/2005/8/layout/bProcess3"/>
    <dgm:cxn modelId="{D8A8E78D-24AB-4EE8-8CDA-6589DD98601B}" type="presParOf" srcId="{593C3509-1CA9-4ABC-A074-3C624906854B}" destId="{1653EA50-ED30-4D6B-9EEF-1D4A49A66F6E}" srcOrd="16" destOrd="0" presId="urn:microsoft.com/office/officeart/2005/8/layout/bProcess3"/>
    <dgm:cxn modelId="{3F9A73EF-6703-4A0B-9E45-88C99E912194}" type="presParOf" srcId="{593C3509-1CA9-4ABC-A074-3C624906854B}" destId="{F4B288F5-9D47-47D1-887D-FC81BA5733F2}" srcOrd="17" destOrd="0" presId="urn:microsoft.com/office/officeart/2005/8/layout/bProcess3"/>
    <dgm:cxn modelId="{59D9147B-526B-4DA0-B760-0E268F554111}" type="presParOf" srcId="{F4B288F5-9D47-47D1-887D-FC81BA5733F2}" destId="{817179FE-5037-44CD-9FB6-6F99DDD3587B}" srcOrd="0" destOrd="0" presId="urn:microsoft.com/office/officeart/2005/8/layout/bProcess3"/>
    <dgm:cxn modelId="{3C798122-9343-479A-9247-C4E23F5D95F5}" type="presParOf" srcId="{593C3509-1CA9-4ABC-A074-3C624906854B}" destId="{671077D3-693A-445F-8601-07FB6D65B3BC}" srcOrd="18" destOrd="0" presId="urn:microsoft.com/office/officeart/2005/8/layout/bProcess3"/>
    <dgm:cxn modelId="{CB62D87C-CC15-4251-8C64-003D801BC3CB}" type="presParOf" srcId="{593C3509-1CA9-4ABC-A074-3C624906854B}" destId="{F0580CD3-1485-4A2E-8304-2D561F6F4607}" srcOrd="19" destOrd="0" presId="urn:microsoft.com/office/officeart/2005/8/layout/bProcess3"/>
    <dgm:cxn modelId="{3247DAA3-768B-43BF-9C3A-1B8E3E8E57DB}" type="presParOf" srcId="{F0580CD3-1485-4A2E-8304-2D561F6F4607}" destId="{51036AEB-51B0-46C0-BD45-091728984FEB}" srcOrd="0" destOrd="0" presId="urn:microsoft.com/office/officeart/2005/8/layout/bProcess3"/>
    <dgm:cxn modelId="{F8504947-96C3-458D-8C91-11C2D1853048}" type="presParOf" srcId="{593C3509-1CA9-4ABC-A074-3C624906854B}" destId="{9AACCEE6-F3FF-4E4A-A8D8-DEE6C5908864}" srcOrd="20" destOrd="0" presId="urn:microsoft.com/office/officeart/2005/8/layout/bProcess3"/>
    <dgm:cxn modelId="{28EAC260-5B39-4D7F-968E-2105F339E475}" type="presParOf" srcId="{593C3509-1CA9-4ABC-A074-3C624906854B}" destId="{846B5292-E35C-4240-9816-D7934B291BF2}" srcOrd="21" destOrd="0" presId="urn:microsoft.com/office/officeart/2005/8/layout/bProcess3"/>
    <dgm:cxn modelId="{AF9BC019-3F86-43C2-946D-00E17B6F6C68}" type="presParOf" srcId="{846B5292-E35C-4240-9816-D7934B291BF2}" destId="{308EE6A6-30A9-4E58-A4DD-1A2E2D5D1309}" srcOrd="0" destOrd="0" presId="urn:microsoft.com/office/officeart/2005/8/layout/bProcess3"/>
    <dgm:cxn modelId="{B867888F-E652-4B5C-8B02-ADFBC181B174}" type="presParOf" srcId="{593C3509-1CA9-4ABC-A074-3C624906854B}" destId="{36607FF0-6FB7-4AC3-932D-110BED7B4E83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5B2C-B980-42AF-9148-970F31FA9D3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6EC18-D0D4-4F46-8422-411DC9FAED58}">
      <dgm:prSet phldrT="[Text]" custT="1"/>
      <dgm:spPr/>
      <dgm:t>
        <a:bodyPr/>
        <a:lstStyle/>
        <a:p>
          <a:r>
            <a:rPr lang="en-US" sz="1400" b="1" dirty="0" smtClean="0"/>
            <a:t>COGNITIONS</a:t>
          </a:r>
          <a:endParaRPr lang="en-US" sz="1200" b="1" dirty="0"/>
        </a:p>
      </dgm:t>
    </dgm:pt>
    <dgm:pt modelId="{1A108A96-4456-4DC7-92AC-7B15C50EBCD6}" type="parTrans" cxnId="{EF892928-F22A-46AB-A2CE-C5B6A75389DB}">
      <dgm:prSet/>
      <dgm:spPr/>
      <dgm:t>
        <a:bodyPr/>
        <a:lstStyle/>
        <a:p>
          <a:endParaRPr lang="en-US"/>
        </a:p>
      </dgm:t>
    </dgm:pt>
    <dgm:pt modelId="{FCFD2BAA-842F-4D2B-B776-7F4133604259}" type="sibTrans" cxnId="{EF892928-F22A-46AB-A2CE-C5B6A75389DB}">
      <dgm:prSet/>
      <dgm:spPr/>
      <dgm:t>
        <a:bodyPr/>
        <a:lstStyle/>
        <a:p>
          <a:endParaRPr lang="en-US"/>
        </a:p>
      </dgm:t>
    </dgm:pt>
    <dgm:pt modelId="{3404E151-40B8-48B1-90B2-0FF84C5C294A}">
      <dgm:prSet phldrT="[Text]" custT="1"/>
      <dgm:spPr/>
      <dgm:t>
        <a:bodyPr/>
        <a:lstStyle/>
        <a:p>
          <a:r>
            <a:rPr lang="en-US" sz="1400" b="1" dirty="0" smtClean="0"/>
            <a:t>SOCIAL NETWORKS</a:t>
          </a:r>
          <a:endParaRPr lang="en-US" sz="1400" b="1" dirty="0"/>
        </a:p>
      </dgm:t>
    </dgm:pt>
    <dgm:pt modelId="{919E91E8-87DD-4775-8015-FB4C4BA1B791}" type="parTrans" cxnId="{3F1864DF-5B6A-4B75-85A5-9EBADBE2DC10}">
      <dgm:prSet/>
      <dgm:spPr/>
      <dgm:t>
        <a:bodyPr/>
        <a:lstStyle/>
        <a:p>
          <a:endParaRPr lang="en-US"/>
        </a:p>
      </dgm:t>
    </dgm:pt>
    <dgm:pt modelId="{317D7E03-6AD4-418B-8AB7-C2F4925FA6A8}" type="sibTrans" cxnId="{3F1864DF-5B6A-4B75-85A5-9EBADBE2DC10}">
      <dgm:prSet/>
      <dgm:spPr/>
      <dgm:t>
        <a:bodyPr/>
        <a:lstStyle/>
        <a:p>
          <a:endParaRPr lang="en-US"/>
        </a:p>
      </dgm:t>
    </dgm:pt>
    <dgm:pt modelId="{C613128B-0E62-4600-8DFE-963B9CDAD00C}">
      <dgm:prSet phldrT="[Text]" custT="1"/>
      <dgm:spPr/>
      <dgm:t>
        <a:bodyPr/>
        <a:lstStyle/>
        <a:p>
          <a:r>
            <a:rPr lang="en-US" sz="1400" b="1" dirty="0" smtClean="0"/>
            <a:t>HISTORY OF VIOLENCE</a:t>
          </a:r>
          <a:endParaRPr lang="en-US" sz="1400" b="1" dirty="0"/>
        </a:p>
      </dgm:t>
    </dgm:pt>
    <dgm:pt modelId="{4B2F64E6-4F7F-45A3-A669-BA4B5B147555}" type="parTrans" cxnId="{D25DB952-2B76-46BA-8B13-1A141EC3F825}">
      <dgm:prSet/>
      <dgm:spPr/>
      <dgm:t>
        <a:bodyPr/>
        <a:lstStyle/>
        <a:p>
          <a:endParaRPr lang="en-US"/>
        </a:p>
      </dgm:t>
    </dgm:pt>
    <dgm:pt modelId="{3C3EB3AF-832F-415B-9E0E-77ABCCA6D481}" type="sibTrans" cxnId="{D25DB952-2B76-46BA-8B13-1A141EC3F825}">
      <dgm:prSet/>
      <dgm:spPr/>
      <dgm:t>
        <a:bodyPr/>
        <a:lstStyle/>
        <a:p>
          <a:endParaRPr lang="en-US"/>
        </a:p>
      </dgm:t>
    </dgm:pt>
    <dgm:pt modelId="{F1F9D2B7-657A-4C8A-8D85-DAF6A693D2C9}">
      <dgm:prSet phldrT="[Text]" custT="1"/>
      <dgm:spPr/>
      <dgm:t>
        <a:bodyPr/>
        <a:lstStyle/>
        <a:p>
          <a:r>
            <a:rPr lang="en-US" sz="1400" b="1" dirty="0" smtClean="0"/>
            <a:t>EMPLOYMENT</a:t>
          </a:r>
          <a:endParaRPr lang="en-US" sz="1400" b="1" dirty="0"/>
        </a:p>
      </dgm:t>
    </dgm:pt>
    <dgm:pt modelId="{184CCDF0-D8BE-4CB2-9AB0-9BD2CF7AB28A}" type="parTrans" cxnId="{E5B8FC8D-C113-4CB0-B9A1-EF5D8392844B}">
      <dgm:prSet/>
      <dgm:spPr/>
      <dgm:t>
        <a:bodyPr/>
        <a:lstStyle/>
        <a:p>
          <a:endParaRPr lang="en-US"/>
        </a:p>
      </dgm:t>
    </dgm:pt>
    <dgm:pt modelId="{7A43F496-5217-4D4B-9037-CB298F09457B}" type="sibTrans" cxnId="{E5B8FC8D-C113-4CB0-B9A1-EF5D8392844B}">
      <dgm:prSet/>
      <dgm:spPr/>
      <dgm:t>
        <a:bodyPr/>
        <a:lstStyle/>
        <a:p>
          <a:endParaRPr lang="en-US"/>
        </a:p>
      </dgm:t>
    </dgm:pt>
    <dgm:pt modelId="{3F9FD962-B2C5-41BC-9466-98BCA44D00C7}">
      <dgm:prSet phldrT="[Text]" custT="1"/>
      <dgm:spPr/>
      <dgm:t>
        <a:bodyPr/>
        <a:lstStyle/>
        <a:p>
          <a:r>
            <a:rPr lang="en-US" sz="1400" b="1" dirty="0" smtClean="0"/>
            <a:t>SUBSTANCE</a:t>
          </a:r>
          <a:r>
            <a:rPr lang="en-US" sz="900" b="1" dirty="0" smtClean="0"/>
            <a:t> </a:t>
          </a:r>
          <a:r>
            <a:rPr lang="en-US" sz="1400" b="1" dirty="0" smtClean="0"/>
            <a:t>ABUSE</a:t>
          </a:r>
          <a:endParaRPr lang="en-US" sz="900" b="1" dirty="0"/>
        </a:p>
      </dgm:t>
    </dgm:pt>
    <dgm:pt modelId="{930BFF27-D79D-48EC-AE63-18D6A1AD7534}" type="parTrans" cxnId="{541F4A65-0132-4297-AAFE-EC995B15C23A}">
      <dgm:prSet/>
      <dgm:spPr/>
      <dgm:t>
        <a:bodyPr/>
        <a:lstStyle/>
        <a:p>
          <a:endParaRPr lang="en-US"/>
        </a:p>
      </dgm:t>
    </dgm:pt>
    <dgm:pt modelId="{2F6F5194-8557-44C2-BB74-C91336D55398}" type="sibTrans" cxnId="{541F4A65-0132-4297-AAFE-EC995B15C23A}">
      <dgm:prSet/>
      <dgm:spPr/>
      <dgm:t>
        <a:bodyPr/>
        <a:lstStyle/>
        <a:p>
          <a:endParaRPr lang="en-US"/>
        </a:p>
      </dgm:t>
    </dgm:pt>
    <dgm:pt modelId="{B5A04923-421F-4355-90DD-ACC36C9F4A96}">
      <dgm:prSet custT="1"/>
      <dgm:spPr/>
      <dgm:t>
        <a:bodyPr/>
        <a:lstStyle/>
        <a:p>
          <a:r>
            <a:rPr lang="en-US" sz="1400" b="1" dirty="0" smtClean="0"/>
            <a:t>EDUCATION</a:t>
          </a:r>
          <a:endParaRPr lang="en-US" sz="1400" b="1" dirty="0"/>
        </a:p>
      </dgm:t>
    </dgm:pt>
    <dgm:pt modelId="{ADAD610F-BCE3-4B2F-AF76-3EE365098947}" type="parTrans" cxnId="{C687D85E-0949-46EC-A291-56A8003853BE}">
      <dgm:prSet/>
      <dgm:spPr/>
      <dgm:t>
        <a:bodyPr/>
        <a:lstStyle/>
        <a:p>
          <a:endParaRPr lang="en-US"/>
        </a:p>
      </dgm:t>
    </dgm:pt>
    <dgm:pt modelId="{E0CFC35D-1556-45A0-A75B-EE38E352FA80}" type="sibTrans" cxnId="{C687D85E-0949-46EC-A291-56A8003853BE}">
      <dgm:prSet/>
      <dgm:spPr/>
      <dgm:t>
        <a:bodyPr/>
        <a:lstStyle/>
        <a:p>
          <a:endParaRPr lang="en-US"/>
        </a:p>
      </dgm:t>
    </dgm:pt>
    <dgm:pt modelId="{63903B93-68E9-4745-B290-42C74EC69518}" type="pres">
      <dgm:prSet presAssocID="{C2D75B2C-B980-42AF-9148-970F31FA9D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D860F8-434A-4F66-87FB-2DD87425D96B}" type="pres">
      <dgm:prSet presAssocID="{9E86EC18-D0D4-4F46-8422-411DC9FAED58}" presName="node" presStyleLbl="node1" presStyleIdx="0" presStyleCnt="6" custScaleX="118381" custScaleY="113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C0B0B-56C2-4199-8109-FA223C1E890C}" type="pres">
      <dgm:prSet presAssocID="{9E86EC18-D0D4-4F46-8422-411DC9FAED58}" presName="spNode" presStyleCnt="0"/>
      <dgm:spPr/>
    </dgm:pt>
    <dgm:pt modelId="{39C2BB22-96AF-4035-89AE-D1D6C6AA3E39}" type="pres">
      <dgm:prSet presAssocID="{FCFD2BAA-842F-4D2B-B776-7F413360425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3EDF58F-9B85-441A-8A4A-73385654E5AF}" type="pres">
      <dgm:prSet presAssocID="{3404E151-40B8-48B1-90B2-0FF84C5C294A}" presName="node" presStyleLbl="node1" presStyleIdx="1" presStyleCnt="6" custScaleX="107143" custScaleY="107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EFA88-4796-4C3D-9126-E0D13F744A29}" type="pres">
      <dgm:prSet presAssocID="{3404E151-40B8-48B1-90B2-0FF84C5C294A}" presName="spNode" presStyleCnt="0"/>
      <dgm:spPr/>
    </dgm:pt>
    <dgm:pt modelId="{6617D0C1-877D-4A99-9E4A-F456292045D1}" type="pres">
      <dgm:prSet presAssocID="{317D7E03-6AD4-418B-8AB7-C2F4925FA6A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B9FCF03-71AE-44B0-B28B-92F2A2D3142E}" type="pres">
      <dgm:prSet presAssocID="{B5A04923-421F-4355-90DD-ACC36C9F4A96}" presName="node" presStyleLbl="node1" presStyleIdx="2" presStyleCnt="6" custScaleX="103998" custScaleY="118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AC5CA-F789-4763-B828-17FFF745A349}" type="pres">
      <dgm:prSet presAssocID="{B5A04923-421F-4355-90DD-ACC36C9F4A96}" presName="spNode" presStyleCnt="0"/>
      <dgm:spPr/>
    </dgm:pt>
    <dgm:pt modelId="{F43CF9BB-39E6-4624-85E2-BD1BBEAB4BDF}" type="pres">
      <dgm:prSet presAssocID="{E0CFC35D-1556-45A0-A75B-EE38E352FA8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44587B5-3FE3-49AC-B825-90A56B5AB0A0}" type="pres">
      <dgm:prSet presAssocID="{C613128B-0E62-4600-8DFE-963B9CDAD00C}" presName="node" presStyleLbl="node1" presStyleIdx="3" presStyleCnt="6" custScaleX="111360" custScaleY="13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9DD6-8627-43F0-9607-3FBF08235DBA}" type="pres">
      <dgm:prSet presAssocID="{C613128B-0E62-4600-8DFE-963B9CDAD00C}" presName="spNode" presStyleCnt="0"/>
      <dgm:spPr/>
    </dgm:pt>
    <dgm:pt modelId="{1E607607-2054-48BA-9E57-BFD7B6B5EDC4}" type="pres">
      <dgm:prSet presAssocID="{3C3EB3AF-832F-415B-9E0E-77ABCCA6D48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905E40C-EF4E-4B96-B204-D2E7F694C5D5}" type="pres">
      <dgm:prSet presAssocID="{F1F9D2B7-657A-4C8A-8D85-DAF6A693D2C9}" presName="node" presStyleLbl="node1" presStyleIdx="4" presStyleCnt="6" custScaleX="123713" custScaleY="123889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3A4D0-100A-47C9-BE18-64B95B2E79F4}" type="pres">
      <dgm:prSet presAssocID="{F1F9D2B7-657A-4C8A-8D85-DAF6A693D2C9}" presName="spNode" presStyleCnt="0"/>
      <dgm:spPr/>
    </dgm:pt>
    <dgm:pt modelId="{936D1935-BA5D-448E-9E94-0E9CDAACE1BD}" type="pres">
      <dgm:prSet presAssocID="{7A43F496-5217-4D4B-9037-CB298F09457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3344B6C-C038-44FC-985B-EBEC304EEF62}" type="pres">
      <dgm:prSet presAssocID="{3F9FD962-B2C5-41BC-9466-98BCA44D00C7}" presName="node" presStyleLbl="node1" presStyleIdx="5" presStyleCnt="6" custScaleX="107639" custScaleY="12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58D8A-AD19-448F-B124-211510A1E2F7}" type="pres">
      <dgm:prSet presAssocID="{3F9FD962-B2C5-41BC-9466-98BCA44D00C7}" presName="spNode" presStyleCnt="0"/>
      <dgm:spPr/>
    </dgm:pt>
    <dgm:pt modelId="{2903DD43-EE72-47F3-B8A8-E95D2E81BDA5}" type="pres">
      <dgm:prSet presAssocID="{2F6F5194-8557-44C2-BB74-C91336D5539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B7BCB27-AFF2-488D-8E72-9C269079AA73}" type="presOf" srcId="{C613128B-0E62-4600-8DFE-963B9CDAD00C}" destId="{544587B5-3FE3-49AC-B825-90A56B5AB0A0}" srcOrd="0" destOrd="0" presId="urn:microsoft.com/office/officeart/2005/8/layout/cycle6"/>
    <dgm:cxn modelId="{3F1864DF-5B6A-4B75-85A5-9EBADBE2DC10}" srcId="{C2D75B2C-B980-42AF-9148-970F31FA9D3A}" destId="{3404E151-40B8-48B1-90B2-0FF84C5C294A}" srcOrd="1" destOrd="0" parTransId="{919E91E8-87DD-4775-8015-FB4C4BA1B791}" sibTransId="{317D7E03-6AD4-418B-8AB7-C2F4925FA6A8}"/>
    <dgm:cxn modelId="{D34FCD41-0DFE-43CE-8E9B-A1DE9F362293}" type="presOf" srcId="{7A43F496-5217-4D4B-9037-CB298F09457B}" destId="{936D1935-BA5D-448E-9E94-0E9CDAACE1BD}" srcOrd="0" destOrd="0" presId="urn:microsoft.com/office/officeart/2005/8/layout/cycle6"/>
    <dgm:cxn modelId="{E5B8FC8D-C113-4CB0-B9A1-EF5D8392844B}" srcId="{C2D75B2C-B980-42AF-9148-970F31FA9D3A}" destId="{F1F9D2B7-657A-4C8A-8D85-DAF6A693D2C9}" srcOrd="4" destOrd="0" parTransId="{184CCDF0-D8BE-4CB2-9AB0-9BD2CF7AB28A}" sibTransId="{7A43F496-5217-4D4B-9037-CB298F09457B}"/>
    <dgm:cxn modelId="{7AC084AE-3D74-4BE6-8402-D4A1C93C90EE}" type="presOf" srcId="{9E86EC18-D0D4-4F46-8422-411DC9FAED58}" destId="{8FD860F8-434A-4F66-87FB-2DD87425D96B}" srcOrd="0" destOrd="0" presId="urn:microsoft.com/office/officeart/2005/8/layout/cycle6"/>
    <dgm:cxn modelId="{541F4A65-0132-4297-AAFE-EC995B15C23A}" srcId="{C2D75B2C-B980-42AF-9148-970F31FA9D3A}" destId="{3F9FD962-B2C5-41BC-9466-98BCA44D00C7}" srcOrd="5" destOrd="0" parTransId="{930BFF27-D79D-48EC-AE63-18D6A1AD7534}" sibTransId="{2F6F5194-8557-44C2-BB74-C91336D55398}"/>
    <dgm:cxn modelId="{29BA7602-962A-47B0-AC20-680842B0B020}" type="presOf" srcId="{C2D75B2C-B980-42AF-9148-970F31FA9D3A}" destId="{63903B93-68E9-4745-B290-42C74EC69518}" srcOrd="0" destOrd="0" presId="urn:microsoft.com/office/officeart/2005/8/layout/cycle6"/>
    <dgm:cxn modelId="{EF892928-F22A-46AB-A2CE-C5B6A75389DB}" srcId="{C2D75B2C-B980-42AF-9148-970F31FA9D3A}" destId="{9E86EC18-D0D4-4F46-8422-411DC9FAED58}" srcOrd="0" destOrd="0" parTransId="{1A108A96-4456-4DC7-92AC-7B15C50EBCD6}" sibTransId="{FCFD2BAA-842F-4D2B-B776-7F4133604259}"/>
    <dgm:cxn modelId="{221D8404-7B99-45B7-9CBF-9B17611A5B09}" type="presOf" srcId="{F1F9D2B7-657A-4C8A-8D85-DAF6A693D2C9}" destId="{C905E40C-EF4E-4B96-B204-D2E7F694C5D5}" srcOrd="0" destOrd="0" presId="urn:microsoft.com/office/officeart/2005/8/layout/cycle6"/>
    <dgm:cxn modelId="{E75741BD-21CA-4DEB-B012-A99A585BED80}" type="presOf" srcId="{B5A04923-421F-4355-90DD-ACC36C9F4A96}" destId="{7B9FCF03-71AE-44B0-B28B-92F2A2D3142E}" srcOrd="0" destOrd="0" presId="urn:microsoft.com/office/officeart/2005/8/layout/cycle6"/>
    <dgm:cxn modelId="{6C1E8B0E-F38D-4665-9202-21BDEF5E6530}" type="presOf" srcId="{3C3EB3AF-832F-415B-9E0E-77ABCCA6D481}" destId="{1E607607-2054-48BA-9E57-BFD7B6B5EDC4}" srcOrd="0" destOrd="0" presId="urn:microsoft.com/office/officeart/2005/8/layout/cycle6"/>
    <dgm:cxn modelId="{CCCD016D-6726-4B7A-BE74-6719602A685C}" type="presOf" srcId="{3F9FD962-B2C5-41BC-9466-98BCA44D00C7}" destId="{63344B6C-C038-44FC-985B-EBEC304EEF62}" srcOrd="0" destOrd="0" presId="urn:microsoft.com/office/officeart/2005/8/layout/cycle6"/>
    <dgm:cxn modelId="{EB121CDA-EDE2-4102-8AAA-4456331AA9C7}" type="presOf" srcId="{317D7E03-6AD4-418B-8AB7-C2F4925FA6A8}" destId="{6617D0C1-877D-4A99-9E4A-F456292045D1}" srcOrd="0" destOrd="0" presId="urn:microsoft.com/office/officeart/2005/8/layout/cycle6"/>
    <dgm:cxn modelId="{7FC0C16D-1EE4-4259-9EED-88CA95AC8E28}" type="presOf" srcId="{2F6F5194-8557-44C2-BB74-C91336D55398}" destId="{2903DD43-EE72-47F3-B8A8-E95D2E81BDA5}" srcOrd="0" destOrd="0" presId="urn:microsoft.com/office/officeart/2005/8/layout/cycle6"/>
    <dgm:cxn modelId="{9F34A6E4-6C93-4218-9561-A9ACCA7A0DF7}" type="presOf" srcId="{FCFD2BAA-842F-4D2B-B776-7F4133604259}" destId="{39C2BB22-96AF-4035-89AE-D1D6C6AA3E39}" srcOrd="0" destOrd="0" presId="urn:microsoft.com/office/officeart/2005/8/layout/cycle6"/>
    <dgm:cxn modelId="{C687D85E-0949-46EC-A291-56A8003853BE}" srcId="{C2D75B2C-B980-42AF-9148-970F31FA9D3A}" destId="{B5A04923-421F-4355-90DD-ACC36C9F4A96}" srcOrd="2" destOrd="0" parTransId="{ADAD610F-BCE3-4B2F-AF76-3EE365098947}" sibTransId="{E0CFC35D-1556-45A0-A75B-EE38E352FA80}"/>
    <dgm:cxn modelId="{D25DB952-2B76-46BA-8B13-1A141EC3F825}" srcId="{C2D75B2C-B980-42AF-9148-970F31FA9D3A}" destId="{C613128B-0E62-4600-8DFE-963B9CDAD00C}" srcOrd="3" destOrd="0" parTransId="{4B2F64E6-4F7F-45A3-A669-BA4B5B147555}" sibTransId="{3C3EB3AF-832F-415B-9E0E-77ABCCA6D481}"/>
    <dgm:cxn modelId="{D527967E-8A9E-4B0D-BF19-0AE7EEF22FCA}" type="presOf" srcId="{3404E151-40B8-48B1-90B2-0FF84C5C294A}" destId="{93EDF58F-9B85-441A-8A4A-73385654E5AF}" srcOrd="0" destOrd="0" presId="urn:microsoft.com/office/officeart/2005/8/layout/cycle6"/>
    <dgm:cxn modelId="{A4795ABE-8ADD-415E-8385-9E229C00246A}" type="presOf" srcId="{E0CFC35D-1556-45A0-A75B-EE38E352FA80}" destId="{F43CF9BB-39E6-4624-85E2-BD1BBEAB4BDF}" srcOrd="0" destOrd="0" presId="urn:microsoft.com/office/officeart/2005/8/layout/cycle6"/>
    <dgm:cxn modelId="{92D5A4DB-FB99-4903-9542-9E968E123649}" type="presParOf" srcId="{63903B93-68E9-4745-B290-42C74EC69518}" destId="{8FD860F8-434A-4F66-87FB-2DD87425D96B}" srcOrd="0" destOrd="0" presId="urn:microsoft.com/office/officeart/2005/8/layout/cycle6"/>
    <dgm:cxn modelId="{7B96F8D7-D991-4278-AC76-491690A46C9C}" type="presParOf" srcId="{63903B93-68E9-4745-B290-42C74EC69518}" destId="{DEEC0B0B-56C2-4199-8109-FA223C1E890C}" srcOrd="1" destOrd="0" presId="urn:microsoft.com/office/officeart/2005/8/layout/cycle6"/>
    <dgm:cxn modelId="{598868D5-C239-414A-8F73-C138E83167E8}" type="presParOf" srcId="{63903B93-68E9-4745-B290-42C74EC69518}" destId="{39C2BB22-96AF-4035-89AE-D1D6C6AA3E39}" srcOrd="2" destOrd="0" presId="urn:microsoft.com/office/officeart/2005/8/layout/cycle6"/>
    <dgm:cxn modelId="{4B12ABBA-217A-4C47-975E-A8ADDFB48310}" type="presParOf" srcId="{63903B93-68E9-4745-B290-42C74EC69518}" destId="{93EDF58F-9B85-441A-8A4A-73385654E5AF}" srcOrd="3" destOrd="0" presId="urn:microsoft.com/office/officeart/2005/8/layout/cycle6"/>
    <dgm:cxn modelId="{6C1DEB37-8AC5-4D13-8DE2-F1119414FB34}" type="presParOf" srcId="{63903B93-68E9-4745-B290-42C74EC69518}" destId="{00AEFA88-4796-4C3D-9126-E0D13F744A29}" srcOrd="4" destOrd="0" presId="urn:microsoft.com/office/officeart/2005/8/layout/cycle6"/>
    <dgm:cxn modelId="{642DA27A-07A7-456F-B2CD-37CB28238710}" type="presParOf" srcId="{63903B93-68E9-4745-B290-42C74EC69518}" destId="{6617D0C1-877D-4A99-9E4A-F456292045D1}" srcOrd="5" destOrd="0" presId="urn:microsoft.com/office/officeart/2005/8/layout/cycle6"/>
    <dgm:cxn modelId="{D0371685-9301-4997-8900-D33F7B92B15F}" type="presParOf" srcId="{63903B93-68E9-4745-B290-42C74EC69518}" destId="{7B9FCF03-71AE-44B0-B28B-92F2A2D3142E}" srcOrd="6" destOrd="0" presId="urn:microsoft.com/office/officeart/2005/8/layout/cycle6"/>
    <dgm:cxn modelId="{57EA8434-9C9C-4F8B-B2A7-F6C5BB1CE823}" type="presParOf" srcId="{63903B93-68E9-4745-B290-42C74EC69518}" destId="{92DAC5CA-F789-4763-B828-17FFF745A349}" srcOrd="7" destOrd="0" presId="urn:microsoft.com/office/officeart/2005/8/layout/cycle6"/>
    <dgm:cxn modelId="{54FAD751-86CF-482A-9B79-B87999D16A7A}" type="presParOf" srcId="{63903B93-68E9-4745-B290-42C74EC69518}" destId="{F43CF9BB-39E6-4624-85E2-BD1BBEAB4BDF}" srcOrd="8" destOrd="0" presId="urn:microsoft.com/office/officeart/2005/8/layout/cycle6"/>
    <dgm:cxn modelId="{05913093-3EF5-448D-B8B9-81F51CCD8846}" type="presParOf" srcId="{63903B93-68E9-4745-B290-42C74EC69518}" destId="{544587B5-3FE3-49AC-B825-90A56B5AB0A0}" srcOrd="9" destOrd="0" presId="urn:microsoft.com/office/officeart/2005/8/layout/cycle6"/>
    <dgm:cxn modelId="{633B5E8A-FD13-4343-ACFB-4B7AF28A87E1}" type="presParOf" srcId="{63903B93-68E9-4745-B290-42C74EC69518}" destId="{4DC79DD6-8627-43F0-9607-3FBF08235DBA}" srcOrd="10" destOrd="0" presId="urn:microsoft.com/office/officeart/2005/8/layout/cycle6"/>
    <dgm:cxn modelId="{DEEA22A8-A04A-4D28-9466-20897C3DC1A7}" type="presParOf" srcId="{63903B93-68E9-4745-B290-42C74EC69518}" destId="{1E607607-2054-48BA-9E57-BFD7B6B5EDC4}" srcOrd="11" destOrd="0" presId="urn:microsoft.com/office/officeart/2005/8/layout/cycle6"/>
    <dgm:cxn modelId="{E39CA280-FFCB-4795-8495-98DAC95803D4}" type="presParOf" srcId="{63903B93-68E9-4745-B290-42C74EC69518}" destId="{C905E40C-EF4E-4B96-B204-D2E7F694C5D5}" srcOrd="12" destOrd="0" presId="urn:microsoft.com/office/officeart/2005/8/layout/cycle6"/>
    <dgm:cxn modelId="{EBA56182-AE9E-4700-AC25-860DD148088E}" type="presParOf" srcId="{63903B93-68E9-4745-B290-42C74EC69518}" destId="{D483A4D0-100A-47C9-BE18-64B95B2E79F4}" srcOrd="13" destOrd="0" presId="urn:microsoft.com/office/officeart/2005/8/layout/cycle6"/>
    <dgm:cxn modelId="{E364D915-C003-45AD-AFF0-ED67DE587E0A}" type="presParOf" srcId="{63903B93-68E9-4745-B290-42C74EC69518}" destId="{936D1935-BA5D-448E-9E94-0E9CDAACE1BD}" srcOrd="14" destOrd="0" presId="urn:microsoft.com/office/officeart/2005/8/layout/cycle6"/>
    <dgm:cxn modelId="{5F9D7FFE-755A-4CEE-9030-F7F281E3A089}" type="presParOf" srcId="{63903B93-68E9-4745-B290-42C74EC69518}" destId="{63344B6C-C038-44FC-985B-EBEC304EEF62}" srcOrd="15" destOrd="0" presId="urn:microsoft.com/office/officeart/2005/8/layout/cycle6"/>
    <dgm:cxn modelId="{BC505982-A586-4016-9496-A37BF85A8DBB}" type="presParOf" srcId="{63903B93-68E9-4745-B290-42C74EC69518}" destId="{F1958D8A-AD19-448F-B124-211510A1E2F7}" srcOrd="16" destOrd="0" presId="urn:microsoft.com/office/officeart/2005/8/layout/cycle6"/>
    <dgm:cxn modelId="{E007AF62-C38A-4A88-A989-5F5069020259}" type="presParOf" srcId="{63903B93-68E9-4745-B290-42C74EC69518}" destId="{2903DD43-EE72-47F3-B8A8-E95D2E81BDA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EAB59-A42A-4B6C-9343-172DDED06B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2A9B4-CDCD-4692-BE77-42BB53292D14}">
      <dgm:prSet/>
      <dgm:spPr/>
      <dgm:t>
        <a:bodyPr/>
        <a:lstStyle/>
        <a:p>
          <a:pPr rtl="0"/>
          <a:r>
            <a:rPr lang="en-US" b="1" dirty="0" smtClean="0"/>
            <a:t>COUNTY SYSTEM</a:t>
          </a:r>
          <a:endParaRPr lang="en-US" dirty="0"/>
        </a:p>
      </dgm:t>
    </dgm:pt>
    <dgm:pt modelId="{A894AA21-E891-4478-83E9-3D4CB03FBBB0}" type="parTrans" cxnId="{554D5540-01E9-4283-BB3C-CC36EAA43B31}">
      <dgm:prSet/>
      <dgm:spPr/>
      <dgm:t>
        <a:bodyPr/>
        <a:lstStyle/>
        <a:p>
          <a:endParaRPr lang="en-US"/>
        </a:p>
      </dgm:t>
    </dgm:pt>
    <dgm:pt modelId="{7DB16877-7F1D-44CA-BC28-DE0D48D2B70F}" type="sibTrans" cxnId="{554D5540-01E9-4283-BB3C-CC36EAA43B31}">
      <dgm:prSet/>
      <dgm:spPr/>
      <dgm:t>
        <a:bodyPr/>
        <a:lstStyle/>
        <a:p>
          <a:endParaRPr lang="en-US"/>
        </a:p>
      </dgm:t>
    </dgm:pt>
    <dgm:pt modelId="{9095CE6D-9F59-4253-951D-B40C4D3F6780}">
      <dgm:prSet/>
      <dgm:spPr/>
      <dgm:t>
        <a:bodyPr/>
        <a:lstStyle/>
        <a:p>
          <a:pPr rtl="0"/>
          <a:r>
            <a:rPr lang="en-US" dirty="0" smtClean="0"/>
            <a:t>No Custody Time</a:t>
          </a:r>
          <a:endParaRPr lang="en-US" dirty="0"/>
        </a:p>
      </dgm:t>
    </dgm:pt>
    <dgm:pt modelId="{249287D4-2D62-4803-8414-C1961C47EB0C}" type="parTrans" cxnId="{BEA04417-8F6E-4220-9986-74C707B64A73}">
      <dgm:prSet/>
      <dgm:spPr/>
      <dgm:t>
        <a:bodyPr/>
        <a:lstStyle/>
        <a:p>
          <a:endParaRPr lang="en-US"/>
        </a:p>
      </dgm:t>
    </dgm:pt>
    <dgm:pt modelId="{0942B192-ED20-47AE-B393-24CF867BFCF9}" type="sibTrans" cxnId="{BEA04417-8F6E-4220-9986-74C707B64A73}">
      <dgm:prSet/>
      <dgm:spPr/>
      <dgm:t>
        <a:bodyPr/>
        <a:lstStyle/>
        <a:p>
          <a:endParaRPr lang="en-US"/>
        </a:p>
      </dgm:t>
    </dgm:pt>
    <dgm:pt modelId="{D35EC941-B7D3-4DC5-AB03-0F052676D552}">
      <dgm:prSet/>
      <dgm:spPr/>
      <dgm:t>
        <a:bodyPr/>
        <a:lstStyle/>
        <a:p>
          <a:pPr rtl="0"/>
          <a:r>
            <a:rPr lang="en-US" dirty="0" smtClean="0"/>
            <a:t>Example: Possession of Controlled Substance</a:t>
          </a:r>
          <a:endParaRPr lang="en-US" dirty="0"/>
        </a:p>
      </dgm:t>
    </dgm:pt>
    <dgm:pt modelId="{C486D695-A34F-4F45-99E0-F191595ECF49}" type="parTrans" cxnId="{AA99BD56-EB23-4DCB-8BC3-8361FA73E89F}">
      <dgm:prSet/>
      <dgm:spPr/>
      <dgm:t>
        <a:bodyPr/>
        <a:lstStyle/>
        <a:p>
          <a:endParaRPr lang="en-US"/>
        </a:p>
      </dgm:t>
    </dgm:pt>
    <dgm:pt modelId="{B8471B99-0B7D-4532-9295-439DF486B200}" type="sibTrans" cxnId="{AA99BD56-EB23-4DCB-8BC3-8361FA73E89F}">
      <dgm:prSet/>
      <dgm:spPr/>
      <dgm:t>
        <a:bodyPr/>
        <a:lstStyle/>
        <a:p>
          <a:endParaRPr lang="en-US"/>
        </a:p>
      </dgm:t>
    </dgm:pt>
    <dgm:pt modelId="{1DBCD6E0-3DC0-4E5F-AD5C-C33FFF2CB542}">
      <dgm:prSet/>
      <dgm:spPr/>
      <dgm:t>
        <a:bodyPr/>
        <a:lstStyle/>
        <a:p>
          <a:pPr rtl="0"/>
          <a:r>
            <a:rPr lang="en-US" b="1" smtClean="0"/>
            <a:t>STATE  SYSTEM</a:t>
          </a:r>
          <a:endParaRPr lang="en-US"/>
        </a:p>
      </dgm:t>
    </dgm:pt>
    <dgm:pt modelId="{A509F575-2429-4E91-8B1E-80E38443C0BA}" type="parTrans" cxnId="{8CA4E95F-41F3-4930-9C87-8DF29E572842}">
      <dgm:prSet/>
      <dgm:spPr/>
      <dgm:t>
        <a:bodyPr/>
        <a:lstStyle/>
        <a:p>
          <a:endParaRPr lang="en-US"/>
        </a:p>
      </dgm:t>
    </dgm:pt>
    <dgm:pt modelId="{E8C5974C-6AE9-49E1-BDAA-71714BE1EC1B}" type="sibTrans" cxnId="{8CA4E95F-41F3-4930-9C87-8DF29E572842}">
      <dgm:prSet/>
      <dgm:spPr/>
      <dgm:t>
        <a:bodyPr/>
        <a:lstStyle/>
        <a:p>
          <a:endParaRPr lang="en-US"/>
        </a:p>
      </dgm:t>
    </dgm:pt>
    <dgm:pt modelId="{D2A0F8C5-4DB4-4BC9-8BC4-34D5B5EDE409}">
      <dgm:prSet/>
      <dgm:spPr/>
      <dgm:t>
        <a:bodyPr/>
        <a:lstStyle/>
        <a:p>
          <a:pPr rtl="0"/>
          <a:r>
            <a:rPr lang="en-US" dirty="0" smtClean="0"/>
            <a:t>PAROLE CASES PRISON SENTENCE/PAROLE </a:t>
          </a:r>
          <a:endParaRPr lang="en-US" dirty="0"/>
        </a:p>
      </dgm:t>
    </dgm:pt>
    <dgm:pt modelId="{C8C2A385-6630-4392-8836-7A3A007058DB}" type="parTrans" cxnId="{35E6C40E-C3C7-49C1-BE61-82A36080387B}">
      <dgm:prSet/>
      <dgm:spPr/>
      <dgm:t>
        <a:bodyPr/>
        <a:lstStyle/>
        <a:p>
          <a:endParaRPr lang="en-US"/>
        </a:p>
      </dgm:t>
    </dgm:pt>
    <dgm:pt modelId="{91323B83-FAC9-4792-AB23-08F49C70EAD5}" type="sibTrans" cxnId="{35E6C40E-C3C7-49C1-BE61-82A36080387B}">
      <dgm:prSet/>
      <dgm:spPr/>
      <dgm:t>
        <a:bodyPr/>
        <a:lstStyle/>
        <a:p>
          <a:endParaRPr lang="en-US"/>
        </a:p>
      </dgm:t>
    </dgm:pt>
    <dgm:pt modelId="{88375065-2C49-4122-9B1A-77F14E5DD061}">
      <dgm:prSet/>
      <dgm:spPr/>
      <dgm:t>
        <a:bodyPr/>
        <a:lstStyle/>
        <a:p>
          <a:pPr rtl="0"/>
          <a:r>
            <a:rPr lang="en-US" dirty="0" smtClean="0"/>
            <a:t>Supervision upon release </a:t>
          </a:r>
          <a:endParaRPr lang="en-US" dirty="0"/>
        </a:p>
      </dgm:t>
    </dgm:pt>
    <dgm:pt modelId="{A0E49C39-281C-4FEC-8B83-F8275CDA0FA0}" type="parTrans" cxnId="{99ED62EA-D6E4-4730-90CF-75446E7DAF31}">
      <dgm:prSet/>
      <dgm:spPr/>
      <dgm:t>
        <a:bodyPr/>
        <a:lstStyle/>
        <a:p>
          <a:endParaRPr lang="en-US"/>
        </a:p>
      </dgm:t>
    </dgm:pt>
    <dgm:pt modelId="{57B721AC-59FA-485E-9FA9-150143E60F0B}" type="sibTrans" cxnId="{99ED62EA-D6E4-4730-90CF-75446E7DAF31}">
      <dgm:prSet/>
      <dgm:spPr/>
      <dgm:t>
        <a:bodyPr/>
        <a:lstStyle/>
        <a:p>
          <a:endParaRPr lang="en-US"/>
        </a:p>
      </dgm:t>
    </dgm:pt>
    <dgm:pt modelId="{C859C4E6-E057-4767-9FF1-F3A3E0968162}">
      <dgm:prSet/>
      <dgm:spPr/>
      <dgm:t>
        <a:bodyPr/>
        <a:lstStyle/>
        <a:p>
          <a:pPr rtl="0"/>
          <a:r>
            <a:rPr lang="en-US" dirty="0" smtClean="0"/>
            <a:t>AB109 ─ 3 Strikes</a:t>
          </a:r>
          <a:endParaRPr lang="en-US" dirty="0"/>
        </a:p>
      </dgm:t>
    </dgm:pt>
    <dgm:pt modelId="{543DEB5C-6F71-417E-911B-8A96A56F0DBC}" type="parTrans" cxnId="{2A7B7FCF-BFDE-4691-A43E-B1A598C1FADE}">
      <dgm:prSet/>
      <dgm:spPr/>
      <dgm:t>
        <a:bodyPr/>
        <a:lstStyle/>
        <a:p>
          <a:endParaRPr lang="en-US"/>
        </a:p>
      </dgm:t>
    </dgm:pt>
    <dgm:pt modelId="{85DB4C5D-56D2-4649-A591-33232FE35C81}" type="sibTrans" cxnId="{2A7B7FCF-BFDE-4691-A43E-B1A598C1FADE}">
      <dgm:prSet/>
      <dgm:spPr/>
      <dgm:t>
        <a:bodyPr/>
        <a:lstStyle/>
        <a:p>
          <a:endParaRPr lang="en-US"/>
        </a:p>
      </dgm:t>
    </dgm:pt>
    <dgm:pt modelId="{39361A33-7681-4EF7-937C-EF6BEDE1CA0A}">
      <dgm:prSet/>
      <dgm:spPr/>
      <dgm:t>
        <a:bodyPr/>
        <a:lstStyle/>
        <a:p>
          <a:pPr rtl="0"/>
          <a:r>
            <a:rPr lang="en-US" dirty="0" smtClean="0"/>
            <a:t>Example:  Controlled Substances for Sale</a:t>
          </a:r>
          <a:endParaRPr lang="en-US" dirty="0"/>
        </a:p>
      </dgm:t>
    </dgm:pt>
    <dgm:pt modelId="{36547821-50CA-4098-8D3C-8DDA0A3675AE}" type="parTrans" cxnId="{DC520B8D-A351-439D-8EDE-170983BEC434}">
      <dgm:prSet/>
      <dgm:spPr/>
      <dgm:t>
        <a:bodyPr/>
        <a:lstStyle/>
        <a:p>
          <a:endParaRPr lang="en-US"/>
        </a:p>
      </dgm:t>
    </dgm:pt>
    <dgm:pt modelId="{A8646BAE-62EE-4EF7-916C-CF8B4763FBB2}" type="sibTrans" cxnId="{DC520B8D-A351-439D-8EDE-170983BEC434}">
      <dgm:prSet/>
      <dgm:spPr/>
      <dgm:t>
        <a:bodyPr/>
        <a:lstStyle/>
        <a:p>
          <a:endParaRPr lang="en-US"/>
        </a:p>
      </dgm:t>
    </dgm:pt>
    <dgm:pt modelId="{D644475D-FA2E-4753-85E4-0FC1D4CCC067}">
      <dgm:prSet/>
      <dgm:spPr/>
      <dgm:t>
        <a:bodyPr/>
        <a:lstStyle/>
        <a:p>
          <a:pPr rtl="0"/>
          <a:r>
            <a:rPr lang="en-US" b="1" dirty="0" smtClean="0"/>
            <a:t>FEDERAL SYSTEM</a:t>
          </a:r>
          <a:endParaRPr lang="en-US" dirty="0"/>
        </a:p>
      </dgm:t>
    </dgm:pt>
    <dgm:pt modelId="{046EA1E1-6886-4D81-A0C1-69F097B0C3A8}" type="parTrans" cxnId="{3C50164E-5D2D-408E-B29F-C828B796619E}">
      <dgm:prSet/>
      <dgm:spPr/>
      <dgm:t>
        <a:bodyPr/>
        <a:lstStyle/>
        <a:p>
          <a:endParaRPr lang="en-US"/>
        </a:p>
      </dgm:t>
    </dgm:pt>
    <dgm:pt modelId="{A9E4AADD-1C5B-4ABC-8EF4-BFAC0A78F614}" type="sibTrans" cxnId="{3C50164E-5D2D-408E-B29F-C828B796619E}">
      <dgm:prSet/>
      <dgm:spPr/>
      <dgm:t>
        <a:bodyPr/>
        <a:lstStyle/>
        <a:p>
          <a:endParaRPr lang="en-US"/>
        </a:p>
      </dgm:t>
    </dgm:pt>
    <dgm:pt modelId="{FE23FDA8-D89A-4160-9727-D7694FFD4D78}">
      <dgm:prSet/>
      <dgm:spPr/>
      <dgm:t>
        <a:bodyPr/>
        <a:lstStyle/>
        <a:p>
          <a:pPr rtl="0"/>
          <a:r>
            <a:rPr lang="en-US" dirty="0" smtClean="0"/>
            <a:t>PROBATION CASES/ NO CUSTODY TIME</a:t>
          </a:r>
          <a:br>
            <a:rPr lang="en-US" dirty="0" smtClean="0"/>
          </a:br>
          <a:r>
            <a:rPr lang="en-US" dirty="0" smtClean="0"/>
            <a:t>Supervised Release:  Separate court order after serving prison sentence</a:t>
          </a:r>
          <a:br>
            <a:rPr lang="en-US" dirty="0" smtClean="0"/>
          </a:br>
          <a:r>
            <a:rPr lang="en-US" dirty="0" smtClean="0"/>
            <a:t>Must serve at least </a:t>
          </a:r>
          <a:r>
            <a:rPr lang="en-US" b="1" u="sng" dirty="0" smtClean="0">
              <a:solidFill>
                <a:srgbClr val="FF0000"/>
              </a:solidFill>
            </a:rPr>
            <a:t>85%</a:t>
          </a:r>
          <a:r>
            <a:rPr lang="en-US" dirty="0" smtClean="0"/>
            <a:t> of prison sentence</a:t>
          </a:r>
          <a:br>
            <a:rPr lang="en-US" dirty="0" smtClean="0"/>
          </a:br>
          <a:r>
            <a:rPr lang="en-US" dirty="0" smtClean="0"/>
            <a:t>Example:  Trafficking in controlled substances for distribution</a:t>
          </a:r>
          <a:endParaRPr lang="en-US" dirty="0"/>
        </a:p>
      </dgm:t>
    </dgm:pt>
    <dgm:pt modelId="{68F42C33-BF40-47E1-87FB-63A86F760EAD}" type="parTrans" cxnId="{5BC4BA94-8326-4A9C-9863-D56AE89ED31F}">
      <dgm:prSet/>
      <dgm:spPr/>
      <dgm:t>
        <a:bodyPr/>
        <a:lstStyle/>
        <a:p>
          <a:endParaRPr lang="en-US"/>
        </a:p>
      </dgm:t>
    </dgm:pt>
    <dgm:pt modelId="{1A97914F-DBB0-4410-B63F-7E9E1A4595C4}" type="sibTrans" cxnId="{5BC4BA94-8326-4A9C-9863-D56AE89ED31F}">
      <dgm:prSet/>
      <dgm:spPr/>
      <dgm:t>
        <a:bodyPr/>
        <a:lstStyle/>
        <a:p>
          <a:endParaRPr lang="en-US"/>
        </a:p>
      </dgm:t>
    </dgm:pt>
    <dgm:pt modelId="{BB89C8A7-D3F1-4D9B-A3A7-C0E0A4101CC4}">
      <dgm:prSet/>
      <dgm:spPr/>
      <dgm:t>
        <a:bodyPr/>
        <a:lstStyle/>
        <a:p>
          <a:pPr rtl="0"/>
          <a:r>
            <a:rPr lang="en-US" smtClean="0"/>
            <a:t>PROBATION CASES</a:t>
          </a:r>
          <a:endParaRPr lang="en-US"/>
        </a:p>
      </dgm:t>
    </dgm:pt>
    <dgm:pt modelId="{B99C234F-0B41-48D5-A6FB-954AF6798FF1}" type="parTrans" cxnId="{9EE65BDE-56C5-4F2F-AD53-3D001880708F}">
      <dgm:prSet/>
      <dgm:spPr/>
      <dgm:t>
        <a:bodyPr/>
        <a:lstStyle/>
        <a:p>
          <a:endParaRPr lang="en-US"/>
        </a:p>
      </dgm:t>
    </dgm:pt>
    <dgm:pt modelId="{CAAE678D-1974-4C5C-B6A1-A6AD7B24A3ED}" type="sibTrans" cxnId="{9EE65BDE-56C5-4F2F-AD53-3D001880708F}">
      <dgm:prSet/>
      <dgm:spPr/>
      <dgm:t>
        <a:bodyPr/>
        <a:lstStyle/>
        <a:p>
          <a:endParaRPr lang="en-US"/>
        </a:p>
      </dgm:t>
    </dgm:pt>
    <dgm:pt modelId="{E1522C15-A224-4B56-8CD6-7677784A97DA}" type="pres">
      <dgm:prSet presAssocID="{5BAEAB59-A42A-4B6C-9343-172DDED06B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1A170-3416-46C2-9544-8FA847E91781}" type="pres">
      <dgm:prSet presAssocID="{E542A9B4-CDCD-4692-BE77-42BB53292D14}" presName="parentLin" presStyleCnt="0"/>
      <dgm:spPr/>
    </dgm:pt>
    <dgm:pt modelId="{42A60EAD-5C36-4F4B-8843-54E0A5A2E8A1}" type="pres">
      <dgm:prSet presAssocID="{E542A9B4-CDCD-4692-BE77-42BB53292D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2F4BFD-D508-400E-9E22-FEB8457B25B8}" type="pres">
      <dgm:prSet presAssocID="{E542A9B4-CDCD-4692-BE77-42BB53292D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A211-14C2-4D24-AD08-EBCD096A31CF}" type="pres">
      <dgm:prSet presAssocID="{E542A9B4-CDCD-4692-BE77-42BB53292D14}" presName="negativeSpace" presStyleCnt="0"/>
      <dgm:spPr/>
    </dgm:pt>
    <dgm:pt modelId="{0E84554F-609B-4BCD-9F99-607617ED698B}" type="pres">
      <dgm:prSet presAssocID="{E542A9B4-CDCD-4692-BE77-42BB53292D1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51691-1AF1-4108-A024-827EAA7250EA}" type="pres">
      <dgm:prSet presAssocID="{7DB16877-7F1D-44CA-BC28-DE0D48D2B70F}" presName="spaceBetweenRectangles" presStyleCnt="0"/>
      <dgm:spPr/>
    </dgm:pt>
    <dgm:pt modelId="{78845284-F60A-4244-A262-5EDFD95F2498}" type="pres">
      <dgm:prSet presAssocID="{1DBCD6E0-3DC0-4E5F-AD5C-C33FFF2CB542}" presName="parentLin" presStyleCnt="0"/>
      <dgm:spPr/>
    </dgm:pt>
    <dgm:pt modelId="{F49BD3D0-4D3D-4938-8ABE-D1BD8BC8AA9A}" type="pres">
      <dgm:prSet presAssocID="{1DBCD6E0-3DC0-4E5F-AD5C-C33FFF2CB5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082C7F-92E4-4378-B225-D0A64BEA19C0}" type="pres">
      <dgm:prSet presAssocID="{1DBCD6E0-3DC0-4E5F-AD5C-C33FFF2CB5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6F7B2-F4F6-4798-A3B0-8F65C02D5282}" type="pres">
      <dgm:prSet presAssocID="{1DBCD6E0-3DC0-4E5F-AD5C-C33FFF2CB542}" presName="negativeSpace" presStyleCnt="0"/>
      <dgm:spPr/>
    </dgm:pt>
    <dgm:pt modelId="{741E0A43-6892-47C4-B17F-9F81B8EB162E}" type="pres">
      <dgm:prSet presAssocID="{1DBCD6E0-3DC0-4E5F-AD5C-C33FFF2CB54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4F2BD-4F62-4B4E-B963-39E89E4EF81A}" type="pres">
      <dgm:prSet presAssocID="{E8C5974C-6AE9-49E1-BDAA-71714BE1EC1B}" presName="spaceBetweenRectangles" presStyleCnt="0"/>
      <dgm:spPr/>
    </dgm:pt>
    <dgm:pt modelId="{B61DFB72-9D7D-4775-8F44-7D9FC1D12920}" type="pres">
      <dgm:prSet presAssocID="{D644475D-FA2E-4753-85E4-0FC1D4CCC067}" presName="parentLin" presStyleCnt="0"/>
      <dgm:spPr/>
    </dgm:pt>
    <dgm:pt modelId="{AD842F59-BC8C-4A44-AAB2-B81129D1EFB9}" type="pres">
      <dgm:prSet presAssocID="{D644475D-FA2E-4753-85E4-0FC1D4CCC0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C0A5EBB-5BF4-4510-BDA1-ED0346FE27DB}" type="pres">
      <dgm:prSet presAssocID="{D644475D-FA2E-4753-85E4-0FC1D4CCC0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6052A-559B-4475-8576-DBD09E307035}" type="pres">
      <dgm:prSet presAssocID="{D644475D-FA2E-4753-85E4-0FC1D4CCC067}" presName="negativeSpace" presStyleCnt="0"/>
      <dgm:spPr/>
    </dgm:pt>
    <dgm:pt modelId="{46B396D1-63DE-4218-8FF0-6E39A302D9A3}" type="pres">
      <dgm:prSet presAssocID="{D644475D-FA2E-4753-85E4-0FC1D4CCC06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E8695-004C-4BC4-B3C0-50CA12911B0E}" type="presOf" srcId="{BB89C8A7-D3F1-4D9B-A3A7-C0E0A4101CC4}" destId="{0E84554F-609B-4BCD-9F99-607617ED698B}" srcOrd="0" destOrd="0" presId="urn:microsoft.com/office/officeart/2005/8/layout/list1"/>
    <dgm:cxn modelId="{4ACAC633-DA54-4866-A603-AE8B315B8595}" type="presOf" srcId="{9095CE6D-9F59-4253-951D-B40C4D3F6780}" destId="{0E84554F-609B-4BCD-9F99-607617ED698B}" srcOrd="0" destOrd="1" presId="urn:microsoft.com/office/officeart/2005/8/layout/list1"/>
    <dgm:cxn modelId="{3C50164E-5D2D-408E-B29F-C828B796619E}" srcId="{5BAEAB59-A42A-4B6C-9343-172DDED06B9B}" destId="{D644475D-FA2E-4753-85E4-0FC1D4CCC067}" srcOrd="2" destOrd="0" parTransId="{046EA1E1-6886-4D81-A0C1-69F097B0C3A8}" sibTransId="{A9E4AADD-1C5B-4ABC-8EF4-BFAC0A78F614}"/>
    <dgm:cxn modelId="{5BC4BA94-8326-4A9C-9863-D56AE89ED31F}" srcId="{D644475D-FA2E-4753-85E4-0FC1D4CCC067}" destId="{FE23FDA8-D89A-4160-9727-D7694FFD4D78}" srcOrd="0" destOrd="0" parTransId="{68F42C33-BF40-47E1-87FB-63A86F760EAD}" sibTransId="{1A97914F-DBB0-4410-B63F-7E9E1A4595C4}"/>
    <dgm:cxn modelId="{24E01CE3-40D2-41A5-B39B-6061637F9661}" type="presOf" srcId="{1DBCD6E0-3DC0-4E5F-AD5C-C33FFF2CB542}" destId="{0F082C7F-92E4-4378-B225-D0A64BEA19C0}" srcOrd="1" destOrd="0" presId="urn:microsoft.com/office/officeart/2005/8/layout/list1"/>
    <dgm:cxn modelId="{1F674A4C-5F4E-4EF2-92C7-D7688DEB1B07}" type="presOf" srcId="{D644475D-FA2E-4753-85E4-0FC1D4CCC067}" destId="{FC0A5EBB-5BF4-4510-BDA1-ED0346FE27DB}" srcOrd="1" destOrd="0" presId="urn:microsoft.com/office/officeart/2005/8/layout/list1"/>
    <dgm:cxn modelId="{53C6C008-D138-4BB8-BA1D-9C2A719F1472}" type="presOf" srcId="{D35EC941-B7D3-4DC5-AB03-0F052676D552}" destId="{0E84554F-609B-4BCD-9F99-607617ED698B}" srcOrd="0" destOrd="2" presId="urn:microsoft.com/office/officeart/2005/8/layout/list1"/>
    <dgm:cxn modelId="{679C2623-DE0E-4FAA-8288-FAEC4B839538}" type="presOf" srcId="{88375065-2C49-4122-9B1A-77F14E5DD061}" destId="{741E0A43-6892-47C4-B17F-9F81B8EB162E}" srcOrd="0" destOrd="1" presId="urn:microsoft.com/office/officeart/2005/8/layout/list1"/>
    <dgm:cxn modelId="{99ED62EA-D6E4-4730-90CF-75446E7DAF31}" srcId="{1DBCD6E0-3DC0-4E5F-AD5C-C33FFF2CB542}" destId="{88375065-2C49-4122-9B1A-77F14E5DD061}" srcOrd="1" destOrd="0" parTransId="{A0E49C39-281C-4FEC-8B83-F8275CDA0FA0}" sibTransId="{57B721AC-59FA-485E-9FA9-150143E60F0B}"/>
    <dgm:cxn modelId="{DC520B8D-A351-439D-8EDE-170983BEC434}" srcId="{1DBCD6E0-3DC0-4E5F-AD5C-C33FFF2CB542}" destId="{39361A33-7681-4EF7-937C-EF6BEDE1CA0A}" srcOrd="3" destOrd="0" parTransId="{36547821-50CA-4098-8D3C-8DDA0A3675AE}" sibTransId="{A8646BAE-62EE-4EF7-916C-CF8B4763FBB2}"/>
    <dgm:cxn modelId="{D58A22D0-1E79-40EB-B178-17627FDE5E81}" type="presOf" srcId="{1DBCD6E0-3DC0-4E5F-AD5C-C33FFF2CB542}" destId="{F49BD3D0-4D3D-4938-8ABE-D1BD8BC8AA9A}" srcOrd="0" destOrd="0" presId="urn:microsoft.com/office/officeart/2005/8/layout/list1"/>
    <dgm:cxn modelId="{1C2E1E25-A86B-482C-9858-03A84FD1B0F4}" type="presOf" srcId="{39361A33-7681-4EF7-937C-EF6BEDE1CA0A}" destId="{741E0A43-6892-47C4-B17F-9F81B8EB162E}" srcOrd="0" destOrd="3" presId="urn:microsoft.com/office/officeart/2005/8/layout/list1"/>
    <dgm:cxn modelId="{2A7B7FCF-BFDE-4691-A43E-B1A598C1FADE}" srcId="{1DBCD6E0-3DC0-4E5F-AD5C-C33FFF2CB542}" destId="{C859C4E6-E057-4767-9FF1-F3A3E0968162}" srcOrd="2" destOrd="0" parTransId="{543DEB5C-6F71-417E-911B-8A96A56F0DBC}" sibTransId="{85DB4C5D-56D2-4649-A591-33232FE35C81}"/>
    <dgm:cxn modelId="{8CA4E95F-41F3-4930-9C87-8DF29E572842}" srcId="{5BAEAB59-A42A-4B6C-9343-172DDED06B9B}" destId="{1DBCD6E0-3DC0-4E5F-AD5C-C33FFF2CB542}" srcOrd="1" destOrd="0" parTransId="{A509F575-2429-4E91-8B1E-80E38443C0BA}" sibTransId="{E8C5974C-6AE9-49E1-BDAA-71714BE1EC1B}"/>
    <dgm:cxn modelId="{454EE3F8-F909-435A-A942-BF3CA5C82380}" type="presOf" srcId="{D2A0F8C5-4DB4-4BC9-8BC4-34D5B5EDE409}" destId="{741E0A43-6892-47C4-B17F-9F81B8EB162E}" srcOrd="0" destOrd="0" presId="urn:microsoft.com/office/officeart/2005/8/layout/list1"/>
    <dgm:cxn modelId="{1E3CA539-E946-48CB-9B4A-114C6B151A82}" type="presOf" srcId="{E542A9B4-CDCD-4692-BE77-42BB53292D14}" destId="{42A60EAD-5C36-4F4B-8843-54E0A5A2E8A1}" srcOrd="0" destOrd="0" presId="urn:microsoft.com/office/officeart/2005/8/layout/list1"/>
    <dgm:cxn modelId="{BF3D0B86-C9B2-4A7E-B17B-CACB54A58843}" type="presOf" srcId="{FE23FDA8-D89A-4160-9727-D7694FFD4D78}" destId="{46B396D1-63DE-4218-8FF0-6E39A302D9A3}" srcOrd="0" destOrd="0" presId="urn:microsoft.com/office/officeart/2005/8/layout/list1"/>
    <dgm:cxn modelId="{35E6C40E-C3C7-49C1-BE61-82A36080387B}" srcId="{1DBCD6E0-3DC0-4E5F-AD5C-C33FFF2CB542}" destId="{D2A0F8C5-4DB4-4BC9-8BC4-34D5B5EDE409}" srcOrd="0" destOrd="0" parTransId="{C8C2A385-6630-4392-8836-7A3A007058DB}" sibTransId="{91323B83-FAC9-4792-AB23-08F49C70EAD5}"/>
    <dgm:cxn modelId="{693BD87B-B83A-44E2-BA3D-A02DAFE94A35}" type="presOf" srcId="{5BAEAB59-A42A-4B6C-9343-172DDED06B9B}" destId="{E1522C15-A224-4B56-8CD6-7677784A97DA}" srcOrd="0" destOrd="0" presId="urn:microsoft.com/office/officeart/2005/8/layout/list1"/>
    <dgm:cxn modelId="{3ADC7875-B712-48E8-9BA7-E3943A7C4E96}" type="presOf" srcId="{C859C4E6-E057-4767-9FF1-F3A3E0968162}" destId="{741E0A43-6892-47C4-B17F-9F81B8EB162E}" srcOrd="0" destOrd="2" presId="urn:microsoft.com/office/officeart/2005/8/layout/list1"/>
    <dgm:cxn modelId="{AA99BD56-EB23-4DCB-8BC3-8361FA73E89F}" srcId="{E542A9B4-CDCD-4692-BE77-42BB53292D14}" destId="{D35EC941-B7D3-4DC5-AB03-0F052676D552}" srcOrd="2" destOrd="0" parTransId="{C486D695-A34F-4F45-99E0-F191595ECF49}" sibTransId="{B8471B99-0B7D-4532-9295-439DF486B200}"/>
    <dgm:cxn modelId="{91E17AC4-0F0F-4A05-AB96-97AC5C396184}" type="presOf" srcId="{D644475D-FA2E-4753-85E4-0FC1D4CCC067}" destId="{AD842F59-BC8C-4A44-AAB2-B81129D1EFB9}" srcOrd="0" destOrd="0" presId="urn:microsoft.com/office/officeart/2005/8/layout/list1"/>
    <dgm:cxn modelId="{554D5540-01E9-4283-BB3C-CC36EAA43B31}" srcId="{5BAEAB59-A42A-4B6C-9343-172DDED06B9B}" destId="{E542A9B4-CDCD-4692-BE77-42BB53292D14}" srcOrd="0" destOrd="0" parTransId="{A894AA21-E891-4478-83E9-3D4CB03FBBB0}" sibTransId="{7DB16877-7F1D-44CA-BC28-DE0D48D2B70F}"/>
    <dgm:cxn modelId="{BEA04417-8F6E-4220-9986-74C707B64A73}" srcId="{E542A9B4-CDCD-4692-BE77-42BB53292D14}" destId="{9095CE6D-9F59-4253-951D-B40C4D3F6780}" srcOrd="1" destOrd="0" parTransId="{249287D4-2D62-4803-8414-C1961C47EB0C}" sibTransId="{0942B192-ED20-47AE-B393-24CF867BFCF9}"/>
    <dgm:cxn modelId="{9EE65BDE-56C5-4F2F-AD53-3D001880708F}" srcId="{E542A9B4-CDCD-4692-BE77-42BB53292D14}" destId="{BB89C8A7-D3F1-4D9B-A3A7-C0E0A4101CC4}" srcOrd="0" destOrd="0" parTransId="{B99C234F-0B41-48D5-A6FB-954AF6798FF1}" sibTransId="{CAAE678D-1974-4C5C-B6A1-A6AD7B24A3ED}"/>
    <dgm:cxn modelId="{6EB34C8F-9C6D-4C84-9EA0-D7FFBE49800E}" type="presOf" srcId="{E542A9B4-CDCD-4692-BE77-42BB53292D14}" destId="{9D2F4BFD-D508-400E-9E22-FEB8457B25B8}" srcOrd="1" destOrd="0" presId="urn:microsoft.com/office/officeart/2005/8/layout/list1"/>
    <dgm:cxn modelId="{9AE837DF-7AFB-4B66-B0CA-A509EE483D18}" type="presParOf" srcId="{E1522C15-A224-4B56-8CD6-7677784A97DA}" destId="{2EB1A170-3416-46C2-9544-8FA847E91781}" srcOrd="0" destOrd="0" presId="urn:microsoft.com/office/officeart/2005/8/layout/list1"/>
    <dgm:cxn modelId="{349E9F90-EEDF-42AB-B28B-4CDE4A82EE84}" type="presParOf" srcId="{2EB1A170-3416-46C2-9544-8FA847E91781}" destId="{42A60EAD-5C36-4F4B-8843-54E0A5A2E8A1}" srcOrd="0" destOrd="0" presId="urn:microsoft.com/office/officeart/2005/8/layout/list1"/>
    <dgm:cxn modelId="{D5FCBF95-CD04-420F-82D6-8DE7AEF1AC22}" type="presParOf" srcId="{2EB1A170-3416-46C2-9544-8FA847E91781}" destId="{9D2F4BFD-D508-400E-9E22-FEB8457B25B8}" srcOrd="1" destOrd="0" presId="urn:microsoft.com/office/officeart/2005/8/layout/list1"/>
    <dgm:cxn modelId="{A89A1DDD-B1AA-4241-925A-D7B956801824}" type="presParOf" srcId="{E1522C15-A224-4B56-8CD6-7677784A97DA}" destId="{EF1FA211-14C2-4D24-AD08-EBCD096A31CF}" srcOrd="1" destOrd="0" presId="urn:microsoft.com/office/officeart/2005/8/layout/list1"/>
    <dgm:cxn modelId="{4F4BE567-C6D9-45B4-9300-6E953FB112EF}" type="presParOf" srcId="{E1522C15-A224-4B56-8CD6-7677784A97DA}" destId="{0E84554F-609B-4BCD-9F99-607617ED698B}" srcOrd="2" destOrd="0" presId="urn:microsoft.com/office/officeart/2005/8/layout/list1"/>
    <dgm:cxn modelId="{39755FE6-C933-49D9-8FF4-29216038B70D}" type="presParOf" srcId="{E1522C15-A224-4B56-8CD6-7677784A97DA}" destId="{BCD51691-1AF1-4108-A024-827EAA7250EA}" srcOrd="3" destOrd="0" presId="urn:microsoft.com/office/officeart/2005/8/layout/list1"/>
    <dgm:cxn modelId="{976E6381-65B6-4B82-9D16-0F6FFE77AF48}" type="presParOf" srcId="{E1522C15-A224-4B56-8CD6-7677784A97DA}" destId="{78845284-F60A-4244-A262-5EDFD95F2498}" srcOrd="4" destOrd="0" presId="urn:microsoft.com/office/officeart/2005/8/layout/list1"/>
    <dgm:cxn modelId="{BEAF92DA-2AFC-4BEE-BD8A-27E922D94CBB}" type="presParOf" srcId="{78845284-F60A-4244-A262-5EDFD95F2498}" destId="{F49BD3D0-4D3D-4938-8ABE-D1BD8BC8AA9A}" srcOrd="0" destOrd="0" presId="urn:microsoft.com/office/officeart/2005/8/layout/list1"/>
    <dgm:cxn modelId="{5D85F79E-3E6C-4632-8D29-3EA4DF99AEE3}" type="presParOf" srcId="{78845284-F60A-4244-A262-5EDFD95F2498}" destId="{0F082C7F-92E4-4378-B225-D0A64BEA19C0}" srcOrd="1" destOrd="0" presId="urn:microsoft.com/office/officeart/2005/8/layout/list1"/>
    <dgm:cxn modelId="{ABEBCC30-CD43-47F0-BA4C-BF4B044A51B0}" type="presParOf" srcId="{E1522C15-A224-4B56-8CD6-7677784A97DA}" destId="{8956F7B2-F4F6-4798-A3B0-8F65C02D5282}" srcOrd="5" destOrd="0" presId="urn:microsoft.com/office/officeart/2005/8/layout/list1"/>
    <dgm:cxn modelId="{B3DB9F01-3135-45D8-8A14-500F59933DEB}" type="presParOf" srcId="{E1522C15-A224-4B56-8CD6-7677784A97DA}" destId="{741E0A43-6892-47C4-B17F-9F81B8EB162E}" srcOrd="6" destOrd="0" presId="urn:microsoft.com/office/officeart/2005/8/layout/list1"/>
    <dgm:cxn modelId="{1685C227-A5D7-4D69-823D-738005F78A74}" type="presParOf" srcId="{E1522C15-A224-4B56-8CD6-7677784A97DA}" destId="{9364F2BD-4F62-4B4E-B963-39E89E4EF81A}" srcOrd="7" destOrd="0" presId="urn:microsoft.com/office/officeart/2005/8/layout/list1"/>
    <dgm:cxn modelId="{7AC2BBB1-565C-48B4-B75E-BA8026CF3D9D}" type="presParOf" srcId="{E1522C15-A224-4B56-8CD6-7677784A97DA}" destId="{B61DFB72-9D7D-4775-8F44-7D9FC1D12920}" srcOrd="8" destOrd="0" presId="urn:microsoft.com/office/officeart/2005/8/layout/list1"/>
    <dgm:cxn modelId="{2B0F0E67-4001-4EC1-A3FB-495AF2352ED9}" type="presParOf" srcId="{B61DFB72-9D7D-4775-8F44-7D9FC1D12920}" destId="{AD842F59-BC8C-4A44-AAB2-B81129D1EFB9}" srcOrd="0" destOrd="0" presId="urn:microsoft.com/office/officeart/2005/8/layout/list1"/>
    <dgm:cxn modelId="{74413282-4E3C-4D4A-B71F-39027DBEE80B}" type="presParOf" srcId="{B61DFB72-9D7D-4775-8F44-7D9FC1D12920}" destId="{FC0A5EBB-5BF4-4510-BDA1-ED0346FE27DB}" srcOrd="1" destOrd="0" presId="urn:microsoft.com/office/officeart/2005/8/layout/list1"/>
    <dgm:cxn modelId="{04A3243C-B47F-4C5F-8B1F-AFBBDF7C5E01}" type="presParOf" srcId="{E1522C15-A224-4B56-8CD6-7677784A97DA}" destId="{AB96052A-559B-4475-8576-DBD09E307035}" srcOrd="9" destOrd="0" presId="urn:microsoft.com/office/officeart/2005/8/layout/list1"/>
    <dgm:cxn modelId="{F500BC5F-6690-4C43-B59E-15E5FED36D7F}" type="presParOf" srcId="{E1522C15-A224-4B56-8CD6-7677784A97DA}" destId="{46B396D1-63DE-4218-8FF0-6E39A302D9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CA382-4941-4A2C-89FF-559D1D7314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4CF46-601D-443F-8991-D5EEB121D032}">
      <dgm:prSet custT="1"/>
      <dgm:spPr/>
      <dgm:t>
        <a:bodyPr/>
        <a:lstStyle/>
        <a:p>
          <a:pPr rtl="0"/>
          <a:r>
            <a:rPr lang="en-US" sz="1800" b="1" dirty="0" smtClean="0"/>
            <a:t>RELAPSE</a:t>
          </a:r>
          <a:endParaRPr lang="en-US" sz="1800" b="1" dirty="0"/>
        </a:p>
      </dgm:t>
    </dgm:pt>
    <dgm:pt modelId="{888775D3-C976-4E97-827C-849C3BF00CA3}" type="parTrans" cxnId="{4928D540-77B8-40A3-A3B2-F50B0AF0FC90}">
      <dgm:prSet/>
      <dgm:spPr/>
      <dgm:t>
        <a:bodyPr/>
        <a:lstStyle/>
        <a:p>
          <a:endParaRPr lang="en-US"/>
        </a:p>
      </dgm:t>
    </dgm:pt>
    <dgm:pt modelId="{EFC5EA01-84E9-4F06-BE7E-6ADBF6F1B970}" type="sibTrans" cxnId="{4928D540-77B8-40A3-A3B2-F50B0AF0FC90}">
      <dgm:prSet/>
      <dgm:spPr/>
      <dgm:t>
        <a:bodyPr/>
        <a:lstStyle/>
        <a:p>
          <a:endParaRPr lang="en-US"/>
        </a:p>
      </dgm:t>
    </dgm:pt>
    <dgm:pt modelId="{3E9FFE2B-646B-47E7-8C52-4FE0ED09920D}">
      <dgm:prSet/>
      <dgm:spPr/>
      <dgm:t>
        <a:bodyPr/>
        <a:lstStyle/>
        <a:p>
          <a:pPr rtl="0"/>
          <a:r>
            <a:rPr lang="en-US" dirty="0" smtClean="0"/>
            <a:t>Reassessment of needs (RNR)</a:t>
          </a:r>
          <a:endParaRPr lang="en-US" dirty="0"/>
        </a:p>
      </dgm:t>
    </dgm:pt>
    <dgm:pt modelId="{F41C6D58-087B-4A4D-A411-979D398F0E79}" type="parTrans" cxnId="{065A0950-3A7B-4632-903C-372FC040AAF0}">
      <dgm:prSet/>
      <dgm:spPr/>
      <dgm:t>
        <a:bodyPr/>
        <a:lstStyle/>
        <a:p>
          <a:endParaRPr lang="en-US"/>
        </a:p>
      </dgm:t>
    </dgm:pt>
    <dgm:pt modelId="{C3F62DDE-C4E6-4542-AB0A-530A42188D8F}" type="sibTrans" cxnId="{065A0950-3A7B-4632-903C-372FC040AAF0}">
      <dgm:prSet/>
      <dgm:spPr/>
      <dgm:t>
        <a:bodyPr/>
        <a:lstStyle/>
        <a:p>
          <a:endParaRPr lang="en-US"/>
        </a:p>
      </dgm:t>
    </dgm:pt>
    <dgm:pt modelId="{7F795C7C-0284-49A4-B517-03A9D55C2D13}">
      <dgm:prSet/>
      <dgm:spPr/>
      <dgm:t>
        <a:bodyPr/>
        <a:lstStyle/>
        <a:p>
          <a:pPr rtl="0"/>
          <a:r>
            <a:rPr lang="en-US" dirty="0" smtClean="0"/>
            <a:t>Increased Testing and/or Treatment</a:t>
          </a:r>
          <a:endParaRPr lang="en-US" dirty="0"/>
        </a:p>
      </dgm:t>
    </dgm:pt>
    <dgm:pt modelId="{099F697F-8B32-4071-9482-BB2BD29E3357}" type="parTrans" cxnId="{90B62C3C-04AD-45F8-B852-67029569C84D}">
      <dgm:prSet/>
      <dgm:spPr/>
      <dgm:t>
        <a:bodyPr/>
        <a:lstStyle/>
        <a:p>
          <a:endParaRPr lang="en-US"/>
        </a:p>
      </dgm:t>
    </dgm:pt>
    <dgm:pt modelId="{10C730AA-1907-4245-8D55-416179DA996B}" type="sibTrans" cxnId="{90B62C3C-04AD-45F8-B852-67029569C84D}">
      <dgm:prSet/>
      <dgm:spPr/>
      <dgm:t>
        <a:bodyPr/>
        <a:lstStyle/>
        <a:p>
          <a:endParaRPr lang="en-US"/>
        </a:p>
      </dgm:t>
    </dgm:pt>
    <dgm:pt modelId="{67C8A8A4-20BC-4D61-BAD5-5AB9515C9146}">
      <dgm:prSet custT="1"/>
      <dgm:spPr/>
      <dgm:t>
        <a:bodyPr/>
        <a:lstStyle/>
        <a:p>
          <a:pPr rtl="0"/>
          <a:r>
            <a:rPr lang="en-US" sz="1800" b="1" dirty="0" smtClean="0"/>
            <a:t>TECHNICAL VIOLATIONS</a:t>
          </a:r>
          <a:endParaRPr lang="en-US" sz="1800" b="1" dirty="0"/>
        </a:p>
      </dgm:t>
    </dgm:pt>
    <dgm:pt modelId="{359BE567-F385-4FBF-962B-8CA1F53893A0}" type="parTrans" cxnId="{6858AA2D-6103-4811-8DBA-36E6568EC1B5}">
      <dgm:prSet/>
      <dgm:spPr/>
      <dgm:t>
        <a:bodyPr/>
        <a:lstStyle/>
        <a:p>
          <a:endParaRPr lang="en-US"/>
        </a:p>
      </dgm:t>
    </dgm:pt>
    <dgm:pt modelId="{D85AE2BF-0132-41D4-8470-E89EFFD40E51}" type="sibTrans" cxnId="{6858AA2D-6103-4811-8DBA-36E6568EC1B5}">
      <dgm:prSet/>
      <dgm:spPr/>
      <dgm:t>
        <a:bodyPr/>
        <a:lstStyle/>
        <a:p>
          <a:endParaRPr lang="en-US"/>
        </a:p>
      </dgm:t>
    </dgm:pt>
    <dgm:pt modelId="{F1D6BE2F-2AD5-4348-BEBF-0AAB5C64B728}">
      <dgm:prSet/>
      <dgm:spPr/>
      <dgm:t>
        <a:bodyPr/>
        <a:lstStyle/>
        <a:p>
          <a:pPr rtl="0"/>
          <a:r>
            <a:rPr lang="en-US" dirty="0" smtClean="0"/>
            <a:t>Judicial admonishment/intervention</a:t>
          </a:r>
          <a:endParaRPr lang="en-US" dirty="0"/>
        </a:p>
      </dgm:t>
    </dgm:pt>
    <dgm:pt modelId="{6C11810B-D21A-4DED-8A47-E414FD7A34C7}" type="parTrans" cxnId="{49A406C0-C80E-42C2-8983-EDA668D907F2}">
      <dgm:prSet/>
      <dgm:spPr/>
      <dgm:t>
        <a:bodyPr/>
        <a:lstStyle/>
        <a:p>
          <a:endParaRPr lang="en-US"/>
        </a:p>
      </dgm:t>
    </dgm:pt>
    <dgm:pt modelId="{6444E5CF-9737-415B-B4B9-C055EF1F1663}" type="sibTrans" cxnId="{49A406C0-C80E-42C2-8983-EDA668D907F2}">
      <dgm:prSet/>
      <dgm:spPr/>
      <dgm:t>
        <a:bodyPr/>
        <a:lstStyle/>
        <a:p>
          <a:endParaRPr lang="en-US"/>
        </a:p>
      </dgm:t>
    </dgm:pt>
    <dgm:pt modelId="{88CA819D-95E6-4CBE-89B7-6433B4DC3061}">
      <dgm:prSet/>
      <dgm:spPr/>
      <dgm:t>
        <a:bodyPr/>
        <a:lstStyle/>
        <a:p>
          <a:pPr rtl="0"/>
          <a:r>
            <a:rPr lang="en-US" dirty="0" smtClean="0"/>
            <a:t>Cognitive Model</a:t>
          </a:r>
          <a:endParaRPr lang="en-US" dirty="0"/>
        </a:p>
      </dgm:t>
    </dgm:pt>
    <dgm:pt modelId="{E860A6CF-1699-4B82-BEE9-C7673EC83685}" type="parTrans" cxnId="{14895A25-8DD8-451C-92BA-DA7B8542A0D5}">
      <dgm:prSet/>
      <dgm:spPr/>
      <dgm:t>
        <a:bodyPr/>
        <a:lstStyle/>
        <a:p>
          <a:endParaRPr lang="en-US"/>
        </a:p>
      </dgm:t>
    </dgm:pt>
    <dgm:pt modelId="{B6003EF2-0A5A-41CD-AEC8-2C8691DE0069}" type="sibTrans" cxnId="{14895A25-8DD8-451C-92BA-DA7B8542A0D5}">
      <dgm:prSet/>
      <dgm:spPr/>
      <dgm:t>
        <a:bodyPr/>
        <a:lstStyle/>
        <a:p>
          <a:endParaRPr lang="en-US"/>
        </a:p>
      </dgm:t>
    </dgm:pt>
    <dgm:pt modelId="{319AFC21-353C-4827-9D6D-5212E490AB16}">
      <dgm:prSet/>
      <dgm:spPr/>
      <dgm:t>
        <a:bodyPr/>
        <a:lstStyle/>
        <a:p>
          <a:pPr rtl="0"/>
          <a:r>
            <a:rPr lang="en-US" dirty="0" smtClean="0"/>
            <a:t>Flash incarceration</a:t>
          </a:r>
          <a:endParaRPr lang="en-US" dirty="0"/>
        </a:p>
      </dgm:t>
    </dgm:pt>
    <dgm:pt modelId="{A4EBDEAB-567A-4FB9-8424-D351581B83B7}" type="parTrans" cxnId="{3699AA77-C5E6-4863-9C03-458DE9C3AD09}">
      <dgm:prSet/>
      <dgm:spPr/>
      <dgm:t>
        <a:bodyPr/>
        <a:lstStyle/>
        <a:p>
          <a:endParaRPr lang="en-US"/>
        </a:p>
      </dgm:t>
    </dgm:pt>
    <dgm:pt modelId="{492A7692-93B1-4F2A-8904-5C9B593B311C}" type="sibTrans" cxnId="{3699AA77-C5E6-4863-9C03-458DE9C3AD09}">
      <dgm:prSet/>
      <dgm:spPr/>
      <dgm:t>
        <a:bodyPr/>
        <a:lstStyle/>
        <a:p>
          <a:endParaRPr lang="en-US"/>
        </a:p>
      </dgm:t>
    </dgm:pt>
    <dgm:pt modelId="{4333FAC2-B048-4995-BC3F-8D6B8A97970B}">
      <dgm:prSet custT="1"/>
      <dgm:spPr/>
      <dgm:t>
        <a:bodyPr/>
        <a:lstStyle/>
        <a:p>
          <a:pPr rtl="0"/>
          <a:r>
            <a:rPr lang="en-US" sz="1800" b="1" dirty="0" smtClean="0"/>
            <a:t>ABSCONDING</a:t>
          </a:r>
          <a:endParaRPr lang="en-US" sz="1500" b="1" dirty="0"/>
        </a:p>
      </dgm:t>
    </dgm:pt>
    <dgm:pt modelId="{7004CA3C-40B7-41D6-B863-625444B00DB2}" type="parTrans" cxnId="{56BE0260-663A-4E77-B734-5DAE657BEF19}">
      <dgm:prSet/>
      <dgm:spPr/>
      <dgm:t>
        <a:bodyPr/>
        <a:lstStyle/>
        <a:p>
          <a:endParaRPr lang="en-US"/>
        </a:p>
      </dgm:t>
    </dgm:pt>
    <dgm:pt modelId="{34D009DD-F702-4727-9EE2-1009662FAEBF}" type="sibTrans" cxnId="{56BE0260-663A-4E77-B734-5DAE657BEF19}">
      <dgm:prSet/>
      <dgm:spPr/>
      <dgm:t>
        <a:bodyPr/>
        <a:lstStyle/>
        <a:p>
          <a:endParaRPr lang="en-US"/>
        </a:p>
      </dgm:t>
    </dgm:pt>
    <dgm:pt modelId="{C198C1F0-4BB2-4366-9443-07A9C34F5A1C}">
      <dgm:prSet/>
      <dgm:spPr/>
      <dgm:t>
        <a:bodyPr/>
        <a:lstStyle/>
        <a:p>
          <a:pPr rtl="0"/>
          <a:r>
            <a:rPr lang="en-US" dirty="0" smtClean="0"/>
            <a:t>STAR Status Conference Hearing</a:t>
          </a:r>
          <a:endParaRPr lang="en-US" dirty="0"/>
        </a:p>
      </dgm:t>
    </dgm:pt>
    <dgm:pt modelId="{DDFABF2A-37E5-4BFB-9B53-60D8AAA4F34F}" type="parTrans" cxnId="{A592CA25-0A23-45AA-A069-5161B3586987}">
      <dgm:prSet/>
      <dgm:spPr/>
      <dgm:t>
        <a:bodyPr/>
        <a:lstStyle/>
        <a:p>
          <a:endParaRPr lang="en-US"/>
        </a:p>
      </dgm:t>
    </dgm:pt>
    <dgm:pt modelId="{FC352CFB-0D9F-457F-89F3-9D323D4F0B37}" type="sibTrans" cxnId="{A592CA25-0A23-45AA-A069-5161B3586987}">
      <dgm:prSet/>
      <dgm:spPr/>
      <dgm:t>
        <a:bodyPr/>
        <a:lstStyle/>
        <a:p>
          <a:endParaRPr lang="en-US"/>
        </a:p>
      </dgm:t>
    </dgm:pt>
    <dgm:pt modelId="{CB0703F9-5B18-46DF-926B-A842836DC3BF}">
      <dgm:prSet/>
      <dgm:spPr/>
      <dgm:t>
        <a:bodyPr/>
        <a:lstStyle/>
        <a:p>
          <a:pPr rtl="0"/>
          <a:r>
            <a:rPr lang="en-US" smtClean="0"/>
            <a:t>Treatment, if relapse related</a:t>
          </a:r>
          <a:endParaRPr lang="en-US"/>
        </a:p>
      </dgm:t>
    </dgm:pt>
    <dgm:pt modelId="{AFBBEF51-E813-4828-81BD-20FED11796C4}" type="parTrans" cxnId="{15D4E70D-0A1D-4700-9422-D16BEB94BE10}">
      <dgm:prSet/>
      <dgm:spPr/>
      <dgm:t>
        <a:bodyPr/>
        <a:lstStyle/>
        <a:p>
          <a:endParaRPr lang="en-US"/>
        </a:p>
      </dgm:t>
    </dgm:pt>
    <dgm:pt modelId="{7BC939AC-098A-457E-BDE7-5AF6587EED4C}" type="sibTrans" cxnId="{15D4E70D-0A1D-4700-9422-D16BEB94BE10}">
      <dgm:prSet/>
      <dgm:spPr/>
      <dgm:t>
        <a:bodyPr/>
        <a:lstStyle/>
        <a:p>
          <a:endParaRPr lang="en-US"/>
        </a:p>
      </dgm:t>
    </dgm:pt>
    <dgm:pt modelId="{913B2034-75F4-4604-AF76-17809189245D}">
      <dgm:prSet custT="1"/>
      <dgm:spPr/>
      <dgm:t>
        <a:bodyPr/>
        <a:lstStyle/>
        <a:p>
          <a:pPr rtl="0"/>
          <a:r>
            <a:rPr lang="en-US" sz="1800" b="1" dirty="0" smtClean="0"/>
            <a:t>NEW CRIMINAL VIOLATIONS</a:t>
          </a:r>
          <a:endParaRPr lang="en-US" sz="1500" b="1" dirty="0"/>
        </a:p>
      </dgm:t>
    </dgm:pt>
    <dgm:pt modelId="{CFADD7A5-3690-4F2B-8971-396AD430A79E}" type="parTrans" cxnId="{8BBE944C-7D4E-41B3-9823-221EAD9B052D}">
      <dgm:prSet/>
      <dgm:spPr/>
      <dgm:t>
        <a:bodyPr/>
        <a:lstStyle/>
        <a:p>
          <a:endParaRPr lang="en-US"/>
        </a:p>
      </dgm:t>
    </dgm:pt>
    <dgm:pt modelId="{33C368E7-475C-4044-862F-B509A496F0BC}" type="sibTrans" cxnId="{8BBE944C-7D4E-41B3-9823-221EAD9B052D}">
      <dgm:prSet/>
      <dgm:spPr/>
      <dgm:t>
        <a:bodyPr/>
        <a:lstStyle/>
        <a:p>
          <a:endParaRPr lang="en-US"/>
        </a:p>
      </dgm:t>
    </dgm:pt>
    <dgm:pt modelId="{7CEEE11B-6CA3-4FCD-AC61-17331C933B26}">
      <dgm:prSet/>
      <dgm:spPr/>
      <dgm:t>
        <a:bodyPr/>
        <a:lstStyle/>
        <a:p>
          <a:pPr rtl="0"/>
          <a:r>
            <a:rPr lang="en-US" dirty="0" smtClean="0"/>
            <a:t>Flash incarceration</a:t>
          </a:r>
          <a:endParaRPr lang="en-US" dirty="0"/>
        </a:p>
      </dgm:t>
    </dgm:pt>
    <dgm:pt modelId="{1AB71D21-02B3-4EF5-8A3C-D332FDB00B64}" type="parTrans" cxnId="{2748F7AA-7AA2-457B-8236-546AFC892D01}">
      <dgm:prSet/>
      <dgm:spPr/>
      <dgm:t>
        <a:bodyPr/>
        <a:lstStyle/>
        <a:p>
          <a:endParaRPr lang="en-US"/>
        </a:p>
      </dgm:t>
    </dgm:pt>
    <dgm:pt modelId="{CCDBBFB9-B944-4C41-BBF9-1CBC192E1E9C}" type="sibTrans" cxnId="{2748F7AA-7AA2-457B-8236-546AFC892D01}">
      <dgm:prSet/>
      <dgm:spPr/>
      <dgm:t>
        <a:bodyPr/>
        <a:lstStyle/>
        <a:p>
          <a:endParaRPr lang="en-US"/>
        </a:p>
      </dgm:t>
    </dgm:pt>
    <dgm:pt modelId="{1666E5E8-EED1-4940-9D48-5598CD43B569}">
      <dgm:prSet/>
      <dgm:spPr/>
      <dgm:t>
        <a:bodyPr/>
        <a:lstStyle/>
        <a:p>
          <a:pPr rtl="0"/>
          <a:r>
            <a:rPr lang="en-US" smtClean="0"/>
            <a:t>Program Termination</a:t>
          </a:r>
          <a:endParaRPr lang="en-US"/>
        </a:p>
      </dgm:t>
    </dgm:pt>
    <dgm:pt modelId="{5D7EC55D-CC64-472A-8D4B-D9570E1D9457}" type="parTrans" cxnId="{DA184287-0F70-457E-85F2-373FC934C4F3}">
      <dgm:prSet/>
      <dgm:spPr/>
      <dgm:t>
        <a:bodyPr/>
        <a:lstStyle/>
        <a:p>
          <a:endParaRPr lang="en-US"/>
        </a:p>
      </dgm:t>
    </dgm:pt>
    <dgm:pt modelId="{9D44C9D0-45FB-476F-B984-D140682E513A}" type="sibTrans" cxnId="{DA184287-0F70-457E-85F2-373FC934C4F3}">
      <dgm:prSet/>
      <dgm:spPr/>
      <dgm:t>
        <a:bodyPr/>
        <a:lstStyle/>
        <a:p>
          <a:endParaRPr lang="en-US"/>
        </a:p>
      </dgm:t>
    </dgm:pt>
    <dgm:pt modelId="{F774A213-8829-4619-B316-BB9DEE4448C4}">
      <dgm:prSet/>
      <dgm:spPr/>
      <dgm:t>
        <a:bodyPr/>
        <a:lstStyle/>
        <a:p>
          <a:pPr rtl="0"/>
          <a:r>
            <a:rPr lang="en-US" dirty="0" smtClean="0"/>
            <a:t>Participants can rejoin STAR after being terminated.</a:t>
          </a:r>
          <a:endParaRPr lang="en-US" dirty="0"/>
        </a:p>
      </dgm:t>
    </dgm:pt>
    <dgm:pt modelId="{D8073D4A-4783-4F76-84CB-241857654938}" type="parTrans" cxnId="{275A04BB-0B3D-426C-99F2-B8878C687318}">
      <dgm:prSet/>
      <dgm:spPr/>
      <dgm:t>
        <a:bodyPr/>
        <a:lstStyle/>
        <a:p>
          <a:endParaRPr lang="en-US"/>
        </a:p>
      </dgm:t>
    </dgm:pt>
    <dgm:pt modelId="{AF0EF654-0074-470C-9C61-B53486ACF331}" type="sibTrans" cxnId="{275A04BB-0B3D-426C-99F2-B8878C687318}">
      <dgm:prSet/>
      <dgm:spPr/>
      <dgm:t>
        <a:bodyPr/>
        <a:lstStyle/>
        <a:p>
          <a:endParaRPr lang="en-US"/>
        </a:p>
      </dgm:t>
    </dgm:pt>
    <dgm:pt modelId="{F3B3FBAE-9BAE-4CCD-ABA0-CC5060187987}" type="pres">
      <dgm:prSet presAssocID="{572CA382-4941-4A2C-89FF-559D1D7314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DABF1-8A97-48A5-B85A-25270509692B}" type="pres">
      <dgm:prSet presAssocID="{1454CF46-601D-443F-8991-D5EEB121D032}" presName="parentLin" presStyleCnt="0"/>
      <dgm:spPr/>
    </dgm:pt>
    <dgm:pt modelId="{08C94E68-306D-414B-A9FD-27FF52F8A2CA}" type="pres">
      <dgm:prSet presAssocID="{1454CF46-601D-443F-8991-D5EEB121D03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E8232EB-484E-483D-A20D-D20AEF19F6C2}" type="pres">
      <dgm:prSet presAssocID="{1454CF46-601D-443F-8991-D5EEB121D0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60207-C7CE-44C7-9F43-A32A2C6F6E34}" type="pres">
      <dgm:prSet presAssocID="{1454CF46-601D-443F-8991-D5EEB121D032}" presName="negativeSpace" presStyleCnt="0"/>
      <dgm:spPr/>
    </dgm:pt>
    <dgm:pt modelId="{9E9F0593-E678-4146-B07C-362F7FB84179}" type="pres">
      <dgm:prSet presAssocID="{1454CF46-601D-443F-8991-D5EEB121D03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2AA16-8197-4767-BD19-7EF709BE07E7}" type="pres">
      <dgm:prSet presAssocID="{EFC5EA01-84E9-4F06-BE7E-6ADBF6F1B970}" presName="spaceBetweenRectangles" presStyleCnt="0"/>
      <dgm:spPr/>
    </dgm:pt>
    <dgm:pt modelId="{9A42894C-B5E1-43EF-9A54-D242B997D043}" type="pres">
      <dgm:prSet presAssocID="{67C8A8A4-20BC-4D61-BAD5-5AB9515C9146}" presName="parentLin" presStyleCnt="0"/>
      <dgm:spPr/>
    </dgm:pt>
    <dgm:pt modelId="{2D2D1AA9-081F-444F-80A4-965DF216F3D7}" type="pres">
      <dgm:prSet presAssocID="{67C8A8A4-20BC-4D61-BAD5-5AB9515C914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386DFC5-34E3-4D86-A14C-63FECF980FE9}" type="pres">
      <dgm:prSet presAssocID="{67C8A8A4-20BC-4D61-BAD5-5AB9515C91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64E76-D828-43F0-BEA3-B07104753FDC}" type="pres">
      <dgm:prSet presAssocID="{67C8A8A4-20BC-4D61-BAD5-5AB9515C9146}" presName="negativeSpace" presStyleCnt="0"/>
      <dgm:spPr/>
    </dgm:pt>
    <dgm:pt modelId="{76ECDDE5-2A41-41B7-97DF-57C16FB0ADEA}" type="pres">
      <dgm:prSet presAssocID="{67C8A8A4-20BC-4D61-BAD5-5AB9515C914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F9A95-8E4A-491C-AD5D-04E2486407F7}" type="pres">
      <dgm:prSet presAssocID="{D85AE2BF-0132-41D4-8470-E89EFFD40E51}" presName="spaceBetweenRectangles" presStyleCnt="0"/>
      <dgm:spPr/>
    </dgm:pt>
    <dgm:pt modelId="{EC6AF29F-BE81-48F8-9368-095CFA4D5478}" type="pres">
      <dgm:prSet presAssocID="{4333FAC2-B048-4995-BC3F-8D6B8A97970B}" presName="parentLin" presStyleCnt="0"/>
      <dgm:spPr/>
    </dgm:pt>
    <dgm:pt modelId="{62D4AEEC-AC11-4EA1-83B9-73ED06B2CB3A}" type="pres">
      <dgm:prSet presAssocID="{4333FAC2-B048-4995-BC3F-8D6B8A97970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8F36C8C-8D60-4BC6-9498-B7D26E2FB149}" type="pres">
      <dgm:prSet presAssocID="{4333FAC2-B048-4995-BC3F-8D6B8A9797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C1A21-F335-4409-9F78-B93271039D48}" type="pres">
      <dgm:prSet presAssocID="{4333FAC2-B048-4995-BC3F-8D6B8A97970B}" presName="negativeSpace" presStyleCnt="0"/>
      <dgm:spPr/>
    </dgm:pt>
    <dgm:pt modelId="{4CFF793E-FCD4-4B96-B6E8-DD27FE73AA2B}" type="pres">
      <dgm:prSet presAssocID="{4333FAC2-B048-4995-BC3F-8D6B8A97970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D671-08DD-4CB8-9748-AF0C8AFBEB4A}" type="pres">
      <dgm:prSet presAssocID="{34D009DD-F702-4727-9EE2-1009662FAEBF}" presName="spaceBetweenRectangles" presStyleCnt="0"/>
      <dgm:spPr/>
    </dgm:pt>
    <dgm:pt modelId="{FAEBFD1B-FBA3-49F7-94E3-EEF7817A9967}" type="pres">
      <dgm:prSet presAssocID="{913B2034-75F4-4604-AF76-17809189245D}" presName="parentLin" presStyleCnt="0"/>
      <dgm:spPr/>
    </dgm:pt>
    <dgm:pt modelId="{3593848D-081F-4A62-AE40-3AF39AF45A84}" type="pres">
      <dgm:prSet presAssocID="{913B2034-75F4-4604-AF76-17809189245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1E57DA3-A5A5-46BD-9590-1111B2EF4DA7}" type="pres">
      <dgm:prSet presAssocID="{913B2034-75F4-4604-AF76-1780918924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70EA3-EE7A-4865-B268-3884E9AD1FB3}" type="pres">
      <dgm:prSet presAssocID="{913B2034-75F4-4604-AF76-17809189245D}" presName="negativeSpace" presStyleCnt="0"/>
      <dgm:spPr/>
    </dgm:pt>
    <dgm:pt modelId="{EE1D1A6F-172A-4383-AE1A-A23A6E4224D5}" type="pres">
      <dgm:prSet presAssocID="{913B2034-75F4-4604-AF76-17809189245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FC8C2-61F7-4437-8DC8-939C38FBEFA4}" type="presOf" srcId="{C198C1F0-4BB2-4366-9443-07A9C34F5A1C}" destId="{4CFF793E-FCD4-4B96-B6E8-DD27FE73AA2B}" srcOrd="0" destOrd="0" presId="urn:microsoft.com/office/officeart/2005/8/layout/list1"/>
    <dgm:cxn modelId="{F60A95AB-5A1E-4078-897C-AA13AC9A4ED2}" type="presOf" srcId="{1454CF46-601D-443F-8991-D5EEB121D032}" destId="{08C94E68-306D-414B-A9FD-27FF52F8A2CA}" srcOrd="0" destOrd="0" presId="urn:microsoft.com/office/officeart/2005/8/layout/list1"/>
    <dgm:cxn modelId="{B8DE2C34-43B7-40C9-897F-4B056F7DB9DC}" type="presOf" srcId="{4333FAC2-B048-4995-BC3F-8D6B8A97970B}" destId="{62D4AEEC-AC11-4EA1-83B9-73ED06B2CB3A}" srcOrd="0" destOrd="0" presId="urn:microsoft.com/office/officeart/2005/8/layout/list1"/>
    <dgm:cxn modelId="{95810C75-372B-4954-8B1D-B2B416756A55}" type="presOf" srcId="{319AFC21-353C-4827-9D6D-5212E490AB16}" destId="{76ECDDE5-2A41-41B7-97DF-57C16FB0ADEA}" srcOrd="0" destOrd="2" presId="urn:microsoft.com/office/officeart/2005/8/layout/list1"/>
    <dgm:cxn modelId="{D97B224D-6E3D-4FE1-8750-3C1810CF7D73}" type="presOf" srcId="{7F795C7C-0284-49A4-B517-03A9D55C2D13}" destId="{9E9F0593-E678-4146-B07C-362F7FB84179}" srcOrd="0" destOrd="1" presId="urn:microsoft.com/office/officeart/2005/8/layout/list1"/>
    <dgm:cxn modelId="{14895A25-8DD8-451C-92BA-DA7B8542A0D5}" srcId="{67C8A8A4-20BC-4D61-BAD5-5AB9515C9146}" destId="{88CA819D-95E6-4CBE-89B7-6433B4DC3061}" srcOrd="1" destOrd="0" parTransId="{E860A6CF-1699-4B82-BEE9-C7673EC83685}" sibTransId="{B6003EF2-0A5A-41CD-AEC8-2C8691DE0069}"/>
    <dgm:cxn modelId="{D1EB8DDE-79DA-4577-AAF7-5188166DA4D9}" type="presOf" srcId="{88CA819D-95E6-4CBE-89B7-6433B4DC3061}" destId="{76ECDDE5-2A41-41B7-97DF-57C16FB0ADEA}" srcOrd="0" destOrd="1" presId="urn:microsoft.com/office/officeart/2005/8/layout/list1"/>
    <dgm:cxn modelId="{15D4E70D-0A1D-4700-9422-D16BEB94BE10}" srcId="{4333FAC2-B048-4995-BC3F-8D6B8A97970B}" destId="{CB0703F9-5B18-46DF-926B-A842836DC3BF}" srcOrd="1" destOrd="0" parTransId="{AFBBEF51-E813-4828-81BD-20FED11796C4}" sibTransId="{7BC939AC-098A-457E-BDE7-5AF6587EED4C}"/>
    <dgm:cxn modelId="{3699AA77-C5E6-4863-9C03-458DE9C3AD09}" srcId="{67C8A8A4-20BC-4D61-BAD5-5AB9515C9146}" destId="{319AFC21-353C-4827-9D6D-5212E490AB16}" srcOrd="2" destOrd="0" parTransId="{A4EBDEAB-567A-4FB9-8424-D351581B83B7}" sibTransId="{492A7692-93B1-4F2A-8904-5C9B593B311C}"/>
    <dgm:cxn modelId="{4928D540-77B8-40A3-A3B2-F50B0AF0FC90}" srcId="{572CA382-4941-4A2C-89FF-559D1D73147C}" destId="{1454CF46-601D-443F-8991-D5EEB121D032}" srcOrd="0" destOrd="0" parTransId="{888775D3-C976-4E97-827C-849C3BF00CA3}" sibTransId="{EFC5EA01-84E9-4F06-BE7E-6ADBF6F1B970}"/>
    <dgm:cxn modelId="{3C0FAEE4-9888-497C-94C0-A6AEB1465353}" type="presOf" srcId="{3E9FFE2B-646B-47E7-8C52-4FE0ED09920D}" destId="{9E9F0593-E678-4146-B07C-362F7FB84179}" srcOrd="0" destOrd="0" presId="urn:microsoft.com/office/officeart/2005/8/layout/list1"/>
    <dgm:cxn modelId="{6858AA2D-6103-4811-8DBA-36E6568EC1B5}" srcId="{572CA382-4941-4A2C-89FF-559D1D73147C}" destId="{67C8A8A4-20BC-4D61-BAD5-5AB9515C9146}" srcOrd="1" destOrd="0" parTransId="{359BE567-F385-4FBF-962B-8CA1F53893A0}" sibTransId="{D85AE2BF-0132-41D4-8470-E89EFFD40E51}"/>
    <dgm:cxn modelId="{8BBE944C-7D4E-41B3-9823-221EAD9B052D}" srcId="{572CA382-4941-4A2C-89FF-559D1D73147C}" destId="{913B2034-75F4-4604-AF76-17809189245D}" srcOrd="3" destOrd="0" parTransId="{CFADD7A5-3690-4F2B-8971-396AD430A79E}" sibTransId="{33C368E7-475C-4044-862F-B509A496F0BC}"/>
    <dgm:cxn modelId="{065A0950-3A7B-4632-903C-372FC040AAF0}" srcId="{1454CF46-601D-443F-8991-D5EEB121D032}" destId="{3E9FFE2B-646B-47E7-8C52-4FE0ED09920D}" srcOrd="0" destOrd="0" parTransId="{F41C6D58-087B-4A4D-A411-979D398F0E79}" sibTransId="{C3F62DDE-C4E6-4542-AB0A-530A42188D8F}"/>
    <dgm:cxn modelId="{ECC168F1-034A-4C28-B956-0FA6D1D30070}" type="presOf" srcId="{67C8A8A4-20BC-4D61-BAD5-5AB9515C9146}" destId="{2386DFC5-34E3-4D86-A14C-63FECF980FE9}" srcOrd="1" destOrd="0" presId="urn:microsoft.com/office/officeart/2005/8/layout/list1"/>
    <dgm:cxn modelId="{F91F9945-0331-4166-ADC4-32507780F156}" type="presOf" srcId="{CB0703F9-5B18-46DF-926B-A842836DC3BF}" destId="{4CFF793E-FCD4-4B96-B6E8-DD27FE73AA2B}" srcOrd="0" destOrd="1" presId="urn:microsoft.com/office/officeart/2005/8/layout/list1"/>
    <dgm:cxn modelId="{CF520966-1881-40E8-8882-1587CE19DBA5}" type="presOf" srcId="{F774A213-8829-4619-B316-BB9DEE4448C4}" destId="{EE1D1A6F-172A-4383-AE1A-A23A6E4224D5}" srcOrd="0" destOrd="2" presId="urn:microsoft.com/office/officeart/2005/8/layout/list1"/>
    <dgm:cxn modelId="{A5A5E5D5-BF16-4667-AA81-946EC24F63AA}" type="presOf" srcId="{1454CF46-601D-443F-8991-D5EEB121D032}" destId="{5E8232EB-484E-483D-A20D-D20AEF19F6C2}" srcOrd="1" destOrd="0" presId="urn:microsoft.com/office/officeart/2005/8/layout/list1"/>
    <dgm:cxn modelId="{356338DA-2BCB-4570-AD16-1B1353D8EB4E}" type="presOf" srcId="{7CEEE11B-6CA3-4FCD-AC61-17331C933B26}" destId="{EE1D1A6F-172A-4383-AE1A-A23A6E4224D5}" srcOrd="0" destOrd="0" presId="urn:microsoft.com/office/officeart/2005/8/layout/list1"/>
    <dgm:cxn modelId="{BEB5F93A-D748-46A5-8999-28398DDBE65E}" type="presOf" srcId="{1666E5E8-EED1-4940-9D48-5598CD43B569}" destId="{EE1D1A6F-172A-4383-AE1A-A23A6E4224D5}" srcOrd="0" destOrd="1" presId="urn:microsoft.com/office/officeart/2005/8/layout/list1"/>
    <dgm:cxn modelId="{82C05E20-6E2B-4712-BE32-0DE14203B358}" type="presOf" srcId="{F1D6BE2F-2AD5-4348-BEBF-0AAB5C64B728}" destId="{76ECDDE5-2A41-41B7-97DF-57C16FB0ADEA}" srcOrd="0" destOrd="0" presId="urn:microsoft.com/office/officeart/2005/8/layout/list1"/>
    <dgm:cxn modelId="{275A04BB-0B3D-426C-99F2-B8878C687318}" srcId="{913B2034-75F4-4604-AF76-17809189245D}" destId="{F774A213-8829-4619-B316-BB9DEE4448C4}" srcOrd="2" destOrd="0" parTransId="{D8073D4A-4783-4F76-84CB-241857654938}" sibTransId="{AF0EF654-0074-470C-9C61-B53486ACF331}"/>
    <dgm:cxn modelId="{FF8A419E-114E-4078-BF4F-48040FB52CE7}" type="presOf" srcId="{4333FAC2-B048-4995-BC3F-8D6B8A97970B}" destId="{58F36C8C-8D60-4BC6-9498-B7D26E2FB149}" srcOrd="1" destOrd="0" presId="urn:microsoft.com/office/officeart/2005/8/layout/list1"/>
    <dgm:cxn modelId="{062453D9-5DB0-403E-B45C-7FC67F341AD4}" type="presOf" srcId="{572CA382-4941-4A2C-89FF-559D1D73147C}" destId="{F3B3FBAE-9BAE-4CCD-ABA0-CC5060187987}" srcOrd="0" destOrd="0" presId="urn:microsoft.com/office/officeart/2005/8/layout/list1"/>
    <dgm:cxn modelId="{363C73B2-D1E9-4561-AEBF-AF2E2279DE52}" type="presOf" srcId="{67C8A8A4-20BC-4D61-BAD5-5AB9515C9146}" destId="{2D2D1AA9-081F-444F-80A4-965DF216F3D7}" srcOrd="0" destOrd="0" presId="urn:microsoft.com/office/officeart/2005/8/layout/list1"/>
    <dgm:cxn modelId="{4EEA06B7-B832-40DD-BF84-770BF942445E}" type="presOf" srcId="{913B2034-75F4-4604-AF76-17809189245D}" destId="{61E57DA3-A5A5-46BD-9590-1111B2EF4DA7}" srcOrd="1" destOrd="0" presId="urn:microsoft.com/office/officeart/2005/8/layout/list1"/>
    <dgm:cxn modelId="{90B62C3C-04AD-45F8-B852-67029569C84D}" srcId="{1454CF46-601D-443F-8991-D5EEB121D032}" destId="{7F795C7C-0284-49A4-B517-03A9D55C2D13}" srcOrd="1" destOrd="0" parTransId="{099F697F-8B32-4071-9482-BB2BD29E3357}" sibTransId="{10C730AA-1907-4245-8D55-416179DA996B}"/>
    <dgm:cxn modelId="{A592CA25-0A23-45AA-A069-5161B3586987}" srcId="{4333FAC2-B048-4995-BC3F-8D6B8A97970B}" destId="{C198C1F0-4BB2-4366-9443-07A9C34F5A1C}" srcOrd="0" destOrd="0" parTransId="{DDFABF2A-37E5-4BFB-9B53-60D8AAA4F34F}" sibTransId="{FC352CFB-0D9F-457F-89F3-9D323D4F0B37}"/>
    <dgm:cxn modelId="{56BE0260-663A-4E77-B734-5DAE657BEF19}" srcId="{572CA382-4941-4A2C-89FF-559D1D73147C}" destId="{4333FAC2-B048-4995-BC3F-8D6B8A97970B}" srcOrd="2" destOrd="0" parTransId="{7004CA3C-40B7-41D6-B863-625444B00DB2}" sibTransId="{34D009DD-F702-4727-9EE2-1009662FAEBF}"/>
    <dgm:cxn modelId="{2748F7AA-7AA2-457B-8236-546AFC892D01}" srcId="{913B2034-75F4-4604-AF76-17809189245D}" destId="{7CEEE11B-6CA3-4FCD-AC61-17331C933B26}" srcOrd="0" destOrd="0" parTransId="{1AB71D21-02B3-4EF5-8A3C-D332FDB00B64}" sibTransId="{CCDBBFB9-B944-4C41-BBF9-1CBC192E1E9C}"/>
    <dgm:cxn modelId="{49A406C0-C80E-42C2-8983-EDA668D907F2}" srcId="{67C8A8A4-20BC-4D61-BAD5-5AB9515C9146}" destId="{F1D6BE2F-2AD5-4348-BEBF-0AAB5C64B728}" srcOrd="0" destOrd="0" parTransId="{6C11810B-D21A-4DED-8A47-E414FD7A34C7}" sibTransId="{6444E5CF-9737-415B-B4B9-C055EF1F1663}"/>
    <dgm:cxn modelId="{F0116664-060C-4C9D-9034-0FDA7CAAB0A9}" type="presOf" srcId="{913B2034-75F4-4604-AF76-17809189245D}" destId="{3593848D-081F-4A62-AE40-3AF39AF45A84}" srcOrd="0" destOrd="0" presId="urn:microsoft.com/office/officeart/2005/8/layout/list1"/>
    <dgm:cxn modelId="{DA184287-0F70-457E-85F2-373FC934C4F3}" srcId="{913B2034-75F4-4604-AF76-17809189245D}" destId="{1666E5E8-EED1-4940-9D48-5598CD43B569}" srcOrd="1" destOrd="0" parTransId="{5D7EC55D-CC64-472A-8D4B-D9570E1D9457}" sibTransId="{9D44C9D0-45FB-476F-B984-D140682E513A}"/>
    <dgm:cxn modelId="{45B5C1B8-851D-41CB-B7CE-782A65845BB2}" type="presParOf" srcId="{F3B3FBAE-9BAE-4CCD-ABA0-CC5060187987}" destId="{5B5DABF1-8A97-48A5-B85A-25270509692B}" srcOrd="0" destOrd="0" presId="urn:microsoft.com/office/officeart/2005/8/layout/list1"/>
    <dgm:cxn modelId="{65394754-D43D-4552-8203-55EFFC959A8A}" type="presParOf" srcId="{5B5DABF1-8A97-48A5-B85A-25270509692B}" destId="{08C94E68-306D-414B-A9FD-27FF52F8A2CA}" srcOrd="0" destOrd="0" presId="urn:microsoft.com/office/officeart/2005/8/layout/list1"/>
    <dgm:cxn modelId="{3AEF37A8-4F4C-4BAE-BE15-E6129382A67D}" type="presParOf" srcId="{5B5DABF1-8A97-48A5-B85A-25270509692B}" destId="{5E8232EB-484E-483D-A20D-D20AEF19F6C2}" srcOrd="1" destOrd="0" presId="urn:microsoft.com/office/officeart/2005/8/layout/list1"/>
    <dgm:cxn modelId="{C8332034-891C-4CAA-814F-4B540D9B087F}" type="presParOf" srcId="{F3B3FBAE-9BAE-4CCD-ABA0-CC5060187987}" destId="{8A160207-C7CE-44C7-9F43-A32A2C6F6E34}" srcOrd="1" destOrd="0" presId="urn:microsoft.com/office/officeart/2005/8/layout/list1"/>
    <dgm:cxn modelId="{F6ACD38B-4C7B-4B89-90C0-3ABBD451E590}" type="presParOf" srcId="{F3B3FBAE-9BAE-4CCD-ABA0-CC5060187987}" destId="{9E9F0593-E678-4146-B07C-362F7FB84179}" srcOrd="2" destOrd="0" presId="urn:microsoft.com/office/officeart/2005/8/layout/list1"/>
    <dgm:cxn modelId="{B2AB9473-5274-46DC-8001-C30D775B6CFA}" type="presParOf" srcId="{F3B3FBAE-9BAE-4CCD-ABA0-CC5060187987}" destId="{E7B2AA16-8197-4767-BD19-7EF709BE07E7}" srcOrd="3" destOrd="0" presId="urn:microsoft.com/office/officeart/2005/8/layout/list1"/>
    <dgm:cxn modelId="{177D9AB8-C036-444F-AB7E-5C39B3E457BB}" type="presParOf" srcId="{F3B3FBAE-9BAE-4CCD-ABA0-CC5060187987}" destId="{9A42894C-B5E1-43EF-9A54-D242B997D043}" srcOrd="4" destOrd="0" presId="urn:microsoft.com/office/officeart/2005/8/layout/list1"/>
    <dgm:cxn modelId="{448CF784-A9F7-4FDD-BCB8-C6596B5B7091}" type="presParOf" srcId="{9A42894C-B5E1-43EF-9A54-D242B997D043}" destId="{2D2D1AA9-081F-444F-80A4-965DF216F3D7}" srcOrd="0" destOrd="0" presId="urn:microsoft.com/office/officeart/2005/8/layout/list1"/>
    <dgm:cxn modelId="{1E6EDADA-AA0F-46F0-A661-B80B475766F7}" type="presParOf" srcId="{9A42894C-B5E1-43EF-9A54-D242B997D043}" destId="{2386DFC5-34E3-4D86-A14C-63FECF980FE9}" srcOrd="1" destOrd="0" presId="urn:microsoft.com/office/officeart/2005/8/layout/list1"/>
    <dgm:cxn modelId="{5F55DD8E-9230-45E5-8EEF-C37E26235C27}" type="presParOf" srcId="{F3B3FBAE-9BAE-4CCD-ABA0-CC5060187987}" destId="{BF164E76-D828-43F0-BEA3-B07104753FDC}" srcOrd="5" destOrd="0" presId="urn:microsoft.com/office/officeart/2005/8/layout/list1"/>
    <dgm:cxn modelId="{307A16D3-B2D3-4540-A949-1FBC1FCFD784}" type="presParOf" srcId="{F3B3FBAE-9BAE-4CCD-ABA0-CC5060187987}" destId="{76ECDDE5-2A41-41B7-97DF-57C16FB0ADEA}" srcOrd="6" destOrd="0" presId="urn:microsoft.com/office/officeart/2005/8/layout/list1"/>
    <dgm:cxn modelId="{B3210B60-947F-41D7-9CE2-B1EFE4801B02}" type="presParOf" srcId="{F3B3FBAE-9BAE-4CCD-ABA0-CC5060187987}" destId="{F54F9A95-8E4A-491C-AD5D-04E2486407F7}" srcOrd="7" destOrd="0" presId="urn:microsoft.com/office/officeart/2005/8/layout/list1"/>
    <dgm:cxn modelId="{91481A51-94AE-4977-99B3-A0178887116C}" type="presParOf" srcId="{F3B3FBAE-9BAE-4CCD-ABA0-CC5060187987}" destId="{EC6AF29F-BE81-48F8-9368-095CFA4D5478}" srcOrd="8" destOrd="0" presId="urn:microsoft.com/office/officeart/2005/8/layout/list1"/>
    <dgm:cxn modelId="{630D62BE-68AA-48AA-A4E2-37700EB4634A}" type="presParOf" srcId="{EC6AF29F-BE81-48F8-9368-095CFA4D5478}" destId="{62D4AEEC-AC11-4EA1-83B9-73ED06B2CB3A}" srcOrd="0" destOrd="0" presId="urn:microsoft.com/office/officeart/2005/8/layout/list1"/>
    <dgm:cxn modelId="{589A139E-9ABF-4724-A2C5-716E1E2F7A53}" type="presParOf" srcId="{EC6AF29F-BE81-48F8-9368-095CFA4D5478}" destId="{58F36C8C-8D60-4BC6-9498-B7D26E2FB149}" srcOrd="1" destOrd="0" presId="urn:microsoft.com/office/officeart/2005/8/layout/list1"/>
    <dgm:cxn modelId="{FA0FDD07-F360-4006-BCDF-02341F8CCDDC}" type="presParOf" srcId="{F3B3FBAE-9BAE-4CCD-ABA0-CC5060187987}" destId="{344C1A21-F335-4409-9F78-B93271039D48}" srcOrd="9" destOrd="0" presId="urn:microsoft.com/office/officeart/2005/8/layout/list1"/>
    <dgm:cxn modelId="{4158D71A-FE79-4F8E-A1DE-E7C5ED921B49}" type="presParOf" srcId="{F3B3FBAE-9BAE-4CCD-ABA0-CC5060187987}" destId="{4CFF793E-FCD4-4B96-B6E8-DD27FE73AA2B}" srcOrd="10" destOrd="0" presId="urn:microsoft.com/office/officeart/2005/8/layout/list1"/>
    <dgm:cxn modelId="{11A9D523-929A-4D1A-BD68-3CFA58839C5A}" type="presParOf" srcId="{F3B3FBAE-9BAE-4CCD-ABA0-CC5060187987}" destId="{4A1ED671-08DD-4CB8-9748-AF0C8AFBEB4A}" srcOrd="11" destOrd="0" presId="urn:microsoft.com/office/officeart/2005/8/layout/list1"/>
    <dgm:cxn modelId="{ABAC2B5F-6292-49F8-BD67-CC5D63DC1F8B}" type="presParOf" srcId="{F3B3FBAE-9BAE-4CCD-ABA0-CC5060187987}" destId="{FAEBFD1B-FBA3-49F7-94E3-EEF7817A9967}" srcOrd="12" destOrd="0" presId="urn:microsoft.com/office/officeart/2005/8/layout/list1"/>
    <dgm:cxn modelId="{391E632E-A6DF-4308-8380-C1C6C8EB6A2D}" type="presParOf" srcId="{FAEBFD1B-FBA3-49F7-94E3-EEF7817A9967}" destId="{3593848D-081F-4A62-AE40-3AF39AF45A84}" srcOrd="0" destOrd="0" presId="urn:microsoft.com/office/officeart/2005/8/layout/list1"/>
    <dgm:cxn modelId="{FE0C78A0-46FB-4516-90E6-A53973D87186}" type="presParOf" srcId="{FAEBFD1B-FBA3-49F7-94E3-EEF7817A9967}" destId="{61E57DA3-A5A5-46BD-9590-1111B2EF4DA7}" srcOrd="1" destOrd="0" presId="urn:microsoft.com/office/officeart/2005/8/layout/list1"/>
    <dgm:cxn modelId="{E9860566-9837-46FC-B6BA-14E8CB5837CA}" type="presParOf" srcId="{F3B3FBAE-9BAE-4CCD-ABA0-CC5060187987}" destId="{3BF70EA3-EE7A-4865-B268-3884E9AD1FB3}" srcOrd="13" destOrd="0" presId="urn:microsoft.com/office/officeart/2005/8/layout/list1"/>
    <dgm:cxn modelId="{0080B8A6-AD80-438B-9B06-DE26593A0694}" type="presParOf" srcId="{F3B3FBAE-9BAE-4CCD-ABA0-CC5060187987}" destId="{EE1D1A6F-172A-4383-AE1A-A23A6E4224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65547-3CE1-40B8-BE63-6420D32413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6245BB-CE7B-493C-834D-288B7B1254FE}">
      <dgm:prSet/>
      <dgm:spPr/>
      <dgm:t>
        <a:bodyPr/>
        <a:lstStyle/>
        <a:p>
          <a:pPr algn="ctr" rtl="0"/>
          <a:r>
            <a:rPr lang="en-US" b="1" dirty="0" smtClean="0"/>
            <a:t>BASELINE/3 MONTHS/TERMINATION</a:t>
          </a:r>
          <a:endParaRPr lang="en-US" b="1" dirty="0"/>
        </a:p>
      </dgm:t>
    </dgm:pt>
    <dgm:pt modelId="{30EF7148-8955-40C8-8E69-7D1BD2F9AD05}" type="parTrans" cxnId="{3C41DDFC-8905-4C80-A626-8631E0154DB6}">
      <dgm:prSet/>
      <dgm:spPr/>
      <dgm:t>
        <a:bodyPr/>
        <a:lstStyle/>
        <a:p>
          <a:endParaRPr lang="en-US"/>
        </a:p>
      </dgm:t>
    </dgm:pt>
    <dgm:pt modelId="{BB53013A-60E4-4B71-BDF1-0EB7011828EC}" type="sibTrans" cxnId="{3C41DDFC-8905-4C80-A626-8631E0154DB6}">
      <dgm:prSet/>
      <dgm:spPr/>
      <dgm:t>
        <a:bodyPr/>
        <a:lstStyle/>
        <a:p>
          <a:endParaRPr lang="en-US"/>
        </a:p>
      </dgm:t>
    </dgm:pt>
    <dgm:pt modelId="{BD6925D4-DCC6-4C48-968C-75191B7BE240}">
      <dgm:prSet/>
      <dgm:spPr/>
      <dgm:t>
        <a:bodyPr/>
        <a:lstStyle/>
        <a:p>
          <a:pPr rtl="0"/>
          <a:r>
            <a:rPr lang="en-US" smtClean="0"/>
            <a:t>ASI – Addiction Severity Index</a:t>
          </a:r>
          <a:endParaRPr lang="en-US"/>
        </a:p>
      </dgm:t>
    </dgm:pt>
    <dgm:pt modelId="{9DCCBB43-C50B-40FB-8185-9657CFBADE86}" type="parTrans" cxnId="{E2C87BE1-D301-48C6-B49E-97BECC0E3273}">
      <dgm:prSet/>
      <dgm:spPr/>
      <dgm:t>
        <a:bodyPr/>
        <a:lstStyle/>
        <a:p>
          <a:endParaRPr lang="en-US"/>
        </a:p>
      </dgm:t>
    </dgm:pt>
    <dgm:pt modelId="{D10391F1-6AA4-41AF-8CAA-6FE26D06D733}" type="sibTrans" cxnId="{E2C87BE1-D301-48C6-B49E-97BECC0E3273}">
      <dgm:prSet/>
      <dgm:spPr/>
      <dgm:t>
        <a:bodyPr/>
        <a:lstStyle/>
        <a:p>
          <a:endParaRPr lang="en-US"/>
        </a:p>
      </dgm:t>
    </dgm:pt>
    <dgm:pt modelId="{4D730CF1-E88D-4953-B433-308A6F91C4AB}">
      <dgm:prSet/>
      <dgm:spPr/>
      <dgm:t>
        <a:bodyPr/>
        <a:lstStyle/>
        <a:p>
          <a:pPr rtl="0"/>
          <a:r>
            <a:rPr lang="en-US" dirty="0" smtClean="0"/>
            <a:t>PTSD Checklist – Civilian Version (PCL-C)</a:t>
          </a:r>
          <a:endParaRPr lang="en-US" dirty="0"/>
        </a:p>
      </dgm:t>
    </dgm:pt>
    <dgm:pt modelId="{E931119E-DBB4-4E5F-96F8-9B6688DD6141}" type="parTrans" cxnId="{21F14267-4593-4867-8D9F-03E6426A17B6}">
      <dgm:prSet/>
      <dgm:spPr/>
      <dgm:t>
        <a:bodyPr/>
        <a:lstStyle/>
        <a:p>
          <a:endParaRPr lang="en-US"/>
        </a:p>
      </dgm:t>
    </dgm:pt>
    <dgm:pt modelId="{44F3E960-6615-4E0F-99E6-FAFBF9DA2C6B}" type="sibTrans" cxnId="{21F14267-4593-4867-8D9F-03E6426A17B6}">
      <dgm:prSet/>
      <dgm:spPr/>
      <dgm:t>
        <a:bodyPr/>
        <a:lstStyle/>
        <a:p>
          <a:endParaRPr lang="en-US"/>
        </a:p>
      </dgm:t>
    </dgm:pt>
    <dgm:pt modelId="{D0AA2CEF-0B20-4AAD-846E-26D5E99537D3}">
      <dgm:prSet/>
      <dgm:spPr/>
      <dgm:t>
        <a:bodyPr/>
        <a:lstStyle/>
        <a:p>
          <a:pPr rtl="0"/>
          <a:r>
            <a:rPr lang="en-US" smtClean="0"/>
            <a:t>Becks Anxiety Scale</a:t>
          </a:r>
          <a:endParaRPr lang="en-US"/>
        </a:p>
      </dgm:t>
    </dgm:pt>
    <dgm:pt modelId="{9EC92393-6CEF-4485-8803-741359192DCE}" type="parTrans" cxnId="{912CE3EC-C1DE-4337-AE18-6045ACCADAC5}">
      <dgm:prSet/>
      <dgm:spPr/>
      <dgm:t>
        <a:bodyPr/>
        <a:lstStyle/>
        <a:p>
          <a:endParaRPr lang="en-US"/>
        </a:p>
      </dgm:t>
    </dgm:pt>
    <dgm:pt modelId="{5F316322-FBFE-4EB8-8D1A-ED1166DD7AC9}" type="sibTrans" cxnId="{912CE3EC-C1DE-4337-AE18-6045ACCADAC5}">
      <dgm:prSet/>
      <dgm:spPr/>
      <dgm:t>
        <a:bodyPr/>
        <a:lstStyle/>
        <a:p>
          <a:endParaRPr lang="en-US"/>
        </a:p>
      </dgm:t>
    </dgm:pt>
    <dgm:pt modelId="{63CA1A7F-BCDA-4EA3-998F-15B7E85CB188}">
      <dgm:prSet/>
      <dgm:spPr/>
      <dgm:t>
        <a:bodyPr/>
        <a:lstStyle/>
        <a:p>
          <a:pPr rtl="0"/>
          <a:r>
            <a:rPr lang="en-US" dirty="0" smtClean="0"/>
            <a:t>Becks Depression Scale</a:t>
          </a:r>
          <a:endParaRPr lang="en-US" dirty="0"/>
        </a:p>
      </dgm:t>
    </dgm:pt>
    <dgm:pt modelId="{EDE19FF9-5353-475E-AF7E-4B82800C45F6}" type="parTrans" cxnId="{FD3A26BD-8F40-4F29-AD2A-BAC9406F1913}">
      <dgm:prSet/>
      <dgm:spPr/>
      <dgm:t>
        <a:bodyPr/>
        <a:lstStyle/>
        <a:p>
          <a:endParaRPr lang="en-US"/>
        </a:p>
      </dgm:t>
    </dgm:pt>
    <dgm:pt modelId="{897C456F-6470-4447-8C9C-0777355E8B9E}" type="sibTrans" cxnId="{FD3A26BD-8F40-4F29-AD2A-BAC9406F1913}">
      <dgm:prSet/>
      <dgm:spPr/>
      <dgm:t>
        <a:bodyPr/>
        <a:lstStyle/>
        <a:p>
          <a:endParaRPr lang="en-US"/>
        </a:p>
      </dgm:t>
    </dgm:pt>
    <dgm:pt modelId="{FA8D6F38-EAE7-4751-A20B-7AB340EB08D3}">
      <dgm:prSet/>
      <dgm:spPr/>
      <dgm:t>
        <a:bodyPr/>
        <a:lstStyle/>
        <a:p>
          <a:pPr rtl="0"/>
          <a:r>
            <a:rPr lang="en-US" smtClean="0"/>
            <a:t>Hamilton Anxiety Assessment</a:t>
          </a:r>
          <a:endParaRPr lang="en-US"/>
        </a:p>
      </dgm:t>
    </dgm:pt>
    <dgm:pt modelId="{34AB1F3E-E677-4EDA-A56D-3FB815D707C5}" type="parTrans" cxnId="{EB292B5E-E67B-4A7A-9146-A872ACCB6A16}">
      <dgm:prSet/>
      <dgm:spPr/>
      <dgm:t>
        <a:bodyPr/>
        <a:lstStyle/>
        <a:p>
          <a:endParaRPr lang="en-US"/>
        </a:p>
      </dgm:t>
    </dgm:pt>
    <dgm:pt modelId="{273EA0EE-4085-4F4A-9A32-85E8F920C56C}" type="sibTrans" cxnId="{EB292B5E-E67B-4A7A-9146-A872ACCB6A16}">
      <dgm:prSet/>
      <dgm:spPr/>
      <dgm:t>
        <a:bodyPr/>
        <a:lstStyle/>
        <a:p>
          <a:endParaRPr lang="en-US"/>
        </a:p>
      </dgm:t>
    </dgm:pt>
    <dgm:pt modelId="{CC05BAB5-F147-4A0B-A177-C2F00B8756EF}" type="pres">
      <dgm:prSet presAssocID="{F1465547-3CE1-40B8-BE63-6420D32413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7FA9C-1608-4EA8-AA01-CF64CF818DCF}" type="pres">
      <dgm:prSet presAssocID="{876245BB-CE7B-493C-834D-288B7B1254FE}" presName="composite" presStyleCnt="0"/>
      <dgm:spPr/>
    </dgm:pt>
    <dgm:pt modelId="{67862FF0-8710-47AC-8A56-4F09D67D5A4E}" type="pres">
      <dgm:prSet presAssocID="{876245BB-CE7B-493C-834D-288B7B1254FE}" presName="parTx" presStyleLbl="alignNode1" presStyleIdx="0" presStyleCnt="1" custLinFactNeighborX="324" custLinFactNeighborY="-7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DC090-47E5-4BC0-801F-C72E5DF850C1}" type="pres">
      <dgm:prSet presAssocID="{876245BB-CE7B-493C-834D-288B7B1254F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1DDFC-8905-4C80-A626-8631E0154DB6}" srcId="{F1465547-3CE1-40B8-BE63-6420D3241376}" destId="{876245BB-CE7B-493C-834D-288B7B1254FE}" srcOrd="0" destOrd="0" parTransId="{30EF7148-8955-40C8-8E69-7D1BD2F9AD05}" sibTransId="{BB53013A-60E4-4B71-BDF1-0EB7011828EC}"/>
    <dgm:cxn modelId="{FC710F10-8E6B-4C39-884D-7F6C39E6D9BD}" type="presOf" srcId="{FA8D6F38-EAE7-4751-A20B-7AB340EB08D3}" destId="{250DC090-47E5-4BC0-801F-C72E5DF850C1}" srcOrd="0" destOrd="4" presId="urn:microsoft.com/office/officeart/2005/8/layout/hList1"/>
    <dgm:cxn modelId="{EB292B5E-E67B-4A7A-9146-A872ACCB6A16}" srcId="{876245BB-CE7B-493C-834D-288B7B1254FE}" destId="{FA8D6F38-EAE7-4751-A20B-7AB340EB08D3}" srcOrd="4" destOrd="0" parTransId="{34AB1F3E-E677-4EDA-A56D-3FB815D707C5}" sibTransId="{273EA0EE-4085-4F4A-9A32-85E8F920C56C}"/>
    <dgm:cxn modelId="{4AA3040D-E849-4334-B4E6-CACA79DD46B1}" type="presOf" srcId="{F1465547-3CE1-40B8-BE63-6420D3241376}" destId="{CC05BAB5-F147-4A0B-A177-C2F00B8756EF}" srcOrd="0" destOrd="0" presId="urn:microsoft.com/office/officeart/2005/8/layout/hList1"/>
    <dgm:cxn modelId="{BF0AE52C-DDE7-46C1-8654-B61D5D50E576}" type="presOf" srcId="{BD6925D4-DCC6-4C48-968C-75191B7BE240}" destId="{250DC090-47E5-4BC0-801F-C72E5DF850C1}" srcOrd="0" destOrd="0" presId="urn:microsoft.com/office/officeart/2005/8/layout/hList1"/>
    <dgm:cxn modelId="{FD3A26BD-8F40-4F29-AD2A-BAC9406F1913}" srcId="{876245BB-CE7B-493C-834D-288B7B1254FE}" destId="{63CA1A7F-BCDA-4EA3-998F-15B7E85CB188}" srcOrd="3" destOrd="0" parTransId="{EDE19FF9-5353-475E-AF7E-4B82800C45F6}" sibTransId="{897C456F-6470-4447-8C9C-0777355E8B9E}"/>
    <dgm:cxn modelId="{1774219B-A0B6-4DC3-84C0-3232EB27C75D}" type="presOf" srcId="{63CA1A7F-BCDA-4EA3-998F-15B7E85CB188}" destId="{250DC090-47E5-4BC0-801F-C72E5DF850C1}" srcOrd="0" destOrd="3" presId="urn:microsoft.com/office/officeart/2005/8/layout/hList1"/>
    <dgm:cxn modelId="{21F14267-4593-4867-8D9F-03E6426A17B6}" srcId="{876245BB-CE7B-493C-834D-288B7B1254FE}" destId="{4D730CF1-E88D-4953-B433-308A6F91C4AB}" srcOrd="1" destOrd="0" parTransId="{E931119E-DBB4-4E5F-96F8-9B6688DD6141}" sibTransId="{44F3E960-6615-4E0F-99E6-FAFBF9DA2C6B}"/>
    <dgm:cxn modelId="{040CD2E2-AF8B-46BC-B4FA-F7A136A9246D}" type="presOf" srcId="{876245BB-CE7B-493C-834D-288B7B1254FE}" destId="{67862FF0-8710-47AC-8A56-4F09D67D5A4E}" srcOrd="0" destOrd="0" presId="urn:microsoft.com/office/officeart/2005/8/layout/hList1"/>
    <dgm:cxn modelId="{EE6EC4FA-CC56-4428-BE81-CFB9FEFF005F}" type="presOf" srcId="{4D730CF1-E88D-4953-B433-308A6F91C4AB}" destId="{250DC090-47E5-4BC0-801F-C72E5DF850C1}" srcOrd="0" destOrd="1" presId="urn:microsoft.com/office/officeart/2005/8/layout/hList1"/>
    <dgm:cxn modelId="{E2C87BE1-D301-48C6-B49E-97BECC0E3273}" srcId="{876245BB-CE7B-493C-834D-288B7B1254FE}" destId="{BD6925D4-DCC6-4C48-968C-75191B7BE240}" srcOrd="0" destOrd="0" parTransId="{9DCCBB43-C50B-40FB-8185-9657CFBADE86}" sibTransId="{D10391F1-6AA4-41AF-8CAA-6FE26D06D733}"/>
    <dgm:cxn modelId="{C32FDF60-5E70-4196-9B54-0EEDEC2F9F7B}" type="presOf" srcId="{D0AA2CEF-0B20-4AAD-846E-26D5E99537D3}" destId="{250DC090-47E5-4BC0-801F-C72E5DF850C1}" srcOrd="0" destOrd="2" presId="urn:microsoft.com/office/officeart/2005/8/layout/hList1"/>
    <dgm:cxn modelId="{912CE3EC-C1DE-4337-AE18-6045ACCADAC5}" srcId="{876245BB-CE7B-493C-834D-288B7B1254FE}" destId="{D0AA2CEF-0B20-4AAD-846E-26D5E99537D3}" srcOrd="2" destOrd="0" parTransId="{9EC92393-6CEF-4485-8803-741359192DCE}" sibTransId="{5F316322-FBFE-4EB8-8D1A-ED1166DD7AC9}"/>
    <dgm:cxn modelId="{64D1AE6D-0C7E-414C-BD47-03B532667C1D}" type="presParOf" srcId="{CC05BAB5-F147-4A0B-A177-C2F00B8756EF}" destId="{B077FA9C-1608-4EA8-AA01-CF64CF818DCF}" srcOrd="0" destOrd="0" presId="urn:microsoft.com/office/officeart/2005/8/layout/hList1"/>
    <dgm:cxn modelId="{FC6E03E0-E211-45D0-95BD-801FEA372205}" type="presParOf" srcId="{B077FA9C-1608-4EA8-AA01-CF64CF818DCF}" destId="{67862FF0-8710-47AC-8A56-4F09D67D5A4E}" srcOrd="0" destOrd="0" presId="urn:microsoft.com/office/officeart/2005/8/layout/hList1"/>
    <dgm:cxn modelId="{0780D0BC-9F77-47D4-9A3B-FC2D222111BB}" type="presParOf" srcId="{B077FA9C-1608-4EA8-AA01-CF64CF818DCF}" destId="{250DC090-47E5-4BC0-801F-C72E5DF850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180194-FB32-449C-A682-48F1396E86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3504B6-C65C-4432-A514-9B213A5DF5D2}">
      <dgm:prSet phldrT="[Text]"/>
      <dgm:spPr/>
      <dgm:t>
        <a:bodyPr/>
        <a:lstStyle/>
        <a:p>
          <a:r>
            <a:rPr lang="en-US" cap="none" baseline="0" dirty="0" smtClean="0"/>
            <a:t>TF-CBT</a:t>
          </a:r>
          <a:endParaRPr lang="en-US" cap="none" baseline="0" dirty="0"/>
        </a:p>
      </dgm:t>
    </dgm:pt>
    <dgm:pt modelId="{D7CB238A-27F2-4EB5-A354-B688788FB34A}" type="parTrans" cxnId="{54288F97-E851-40EC-92BA-5549EA09B006}">
      <dgm:prSet/>
      <dgm:spPr/>
      <dgm:t>
        <a:bodyPr/>
        <a:lstStyle/>
        <a:p>
          <a:endParaRPr lang="en-US" cap="none" baseline="0"/>
        </a:p>
      </dgm:t>
    </dgm:pt>
    <dgm:pt modelId="{80CDFE94-6B59-41F0-AEF1-5603CF25EF52}" type="sibTrans" cxnId="{54288F97-E851-40EC-92BA-5549EA09B006}">
      <dgm:prSet/>
      <dgm:spPr/>
      <dgm:t>
        <a:bodyPr/>
        <a:lstStyle/>
        <a:p>
          <a:endParaRPr lang="en-US" cap="none" baseline="0"/>
        </a:p>
      </dgm:t>
    </dgm:pt>
    <dgm:pt modelId="{5BD886E4-5C4D-4670-BEA5-7C5D007DCF63}">
      <dgm:prSet/>
      <dgm:spPr/>
      <dgm:t>
        <a:bodyPr/>
        <a:lstStyle/>
        <a:p>
          <a:r>
            <a:rPr lang="en-US" cap="none" baseline="0" dirty="0" smtClean="0"/>
            <a:t>EMDR</a:t>
          </a:r>
        </a:p>
      </dgm:t>
    </dgm:pt>
    <dgm:pt modelId="{8D4029E3-6C58-45AB-9969-3DB82334DD0E}" type="parTrans" cxnId="{A737AD50-0D96-4CBF-B01F-700C905A69A6}">
      <dgm:prSet/>
      <dgm:spPr/>
      <dgm:t>
        <a:bodyPr/>
        <a:lstStyle/>
        <a:p>
          <a:endParaRPr lang="en-US" cap="none" baseline="0"/>
        </a:p>
      </dgm:t>
    </dgm:pt>
    <dgm:pt modelId="{2FADD726-8381-4625-91E2-84E5AD26B59D}" type="sibTrans" cxnId="{A737AD50-0D96-4CBF-B01F-700C905A69A6}">
      <dgm:prSet/>
      <dgm:spPr/>
      <dgm:t>
        <a:bodyPr/>
        <a:lstStyle/>
        <a:p>
          <a:endParaRPr lang="en-US" cap="none" baseline="0"/>
        </a:p>
      </dgm:t>
    </dgm:pt>
    <dgm:pt modelId="{78132D6E-23B2-4757-A758-FCF36FDB1644}">
      <dgm:prSet/>
      <dgm:spPr/>
      <dgm:t>
        <a:bodyPr/>
        <a:lstStyle/>
        <a:p>
          <a:r>
            <a:rPr lang="en-US" cap="none" baseline="0" smtClean="0"/>
            <a:t>Anger management</a:t>
          </a:r>
          <a:endParaRPr lang="en-US" cap="none" baseline="0" dirty="0" smtClean="0"/>
        </a:p>
      </dgm:t>
    </dgm:pt>
    <dgm:pt modelId="{1BEEA9CF-A174-45FF-B410-CBB07DE4EFA7}" type="parTrans" cxnId="{D7A96B2B-2809-4B91-B8C2-FBAAC6460BE6}">
      <dgm:prSet/>
      <dgm:spPr/>
      <dgm:t>
        <a:bodyPr/>
        <a:lstStyle/>
        <a:p>
          <a:endParaRPr lang="en-US" cap="none" baseline="0"/>
        </a:p>
      </dgm:t>
    </dgm:pt>
    <dgm:pt modelId="{206C6687-08EF-4B27-A8C4-37A3DBF0C4FC}" type="sibTrans" cxnId="{D7A96B2B-2809-4B91-B8C2-FBAAC6460BE6}">
      <dgm:prSet/>
      <dgm:spPr/>
      <dgm:t>
        <a:bodyPr/>
        <a:lstStyle/>
        <a:p>
          <a:endParaRPr lang="en-US" cap="none" baseline="0"/>
        </a:p>
      </dgm:t>
    </dgm:pt>
    <dgm:pt modelId="{DFB38462-AF59-4C16-8771-8C797752957D}">
      <dgm:prSet/>
      <dgm:spPr/>
      <dgm:t>
        <a:bodyPr/>
        <a:lstStyle/>
        <a:p>
          <a:r>
            <a:rPr lang="en-US" cap="none" baseline="0" dirty="0" smtClean="0"/>
            <a:t>Solution Focused</a:t>
          </a:r>
        </a:p>
      </dgm:t>
    </dgm:pt>
    <dgm:pt modelId="{2B091F44-13E5-48FB-B43A-420266A4CF5A}" type="parTrans" cxnId="{0866BB8A-5DD5-4B40-BDC0-D410F3F0D87C}">
      <dgm:prSet/>
      <dgm:spPr/>
      <dgm:t>
        <a:bodyPr/>
        <a:lstStyle/>
        <a:p>
          <a:endParaRPr lang="en-US" cap="none" baseline="0"/>
        </a:p>
      </dgm:t>
    </dgm:pt>
    <dgm:pt modelId="{592416DE-348B-43CF-96F6-CA1C34FA3A45}" type="sibTrans" cxnId="{0866BB8A-5DD5-4B40-BDC0-D410F3F0D87C}">
      <dgm:prSet/>
      <dgm:spPr/>
      <dgm:t>
        <a:bodyPr/>
        <a:lstStyle/>
        <a:p>
          <a:endParaRPr lang="en-US" cap="none" baseline="0"/>
        </a:p>
      </dgm:t>
    </dgm:pt>
    <dgm:pt modelId="{D5A0EA41-6F8D-44E9-BFD1-9437622341A1}">
      <dgm:prSet/>
      <dgm:spPr/>
      <dgm:t>
        <a:bodyPr/>
        <a:lstStyle/>
        <a:p>
          <a:r>
            <a:rPr lang="en-US" cap="none" baseline="0" dirty="0" smtClean="0"/>
            <a:t>Motivational Interviewing</a:t>
          </a:r>
        </a:p>
      </dgm:t>
    </dgm:pt>
    <dgm:pt modelId="{58E46AC5-398F-4AE3-A78E-7ED6D0857F10}" type="parTrans" cxnId="{4A4C4153-2FB5-4082-BD1B-848DED709A56}">
      <dgm:prSet/>
      <dgm:spPr/>
      <dgm:t>
        <a:bodyPr/>
        <a:lstStyle/>
        <a:p>
          <a:endParaRPr lang="en-US" cap="none" baseline="0"/>
        </a:p>
      </dgm:t>
    </dgm:pt>
    <dgm:pt modelId="{306B6FB5-B2D5-4C7A-9B2E-D5553A32BB34}" type="sibTrans" cxnId="{4A4C4153-2FB5-4082-BD1B-848DED709A56}">
      <dgm:prSet/>
      <dgm:spPr/>
      <dgm:t>
        <a:bodyPr/>
        <a:lstStyle/>
        <a:p>
          <a:endParaRPr lang="en-US" cap="none" baseline="0"/>
        </a:p>
      </dgm:t>
    </dgm:pt>
    <dgm:pt modelId="{1E880EDF-C2B3-4336-A084-44B5B99401B2}">
      <dgm:prSet/>
      <dgm:spPr/>
      <dgm:t>
        <a:bodyPr/>
        <a:lstStyle/>
        <a:p>
          <a:r>
            <a:rPr lang="en-US" cap="none" baseline="0" dirty="0" smtClean="0"/>
            <a:t>Gestalt</a:t>
          </a:r>
          <a:endParaRPr lang="en-US" cap="none" baseline="0" dirty="0"/>
        </a:p>
      </dgm:t>
    </dgm:pt>
    <dgm:pt modelId="{B310ECA0-A420-4459-90C2-1139F45CF0D5}" type="parTrans" cxnId="{C3C9C293-1CE1-401B-9814-E4D9C2B77E9E}">
      <dgm:prSet/>
      <dgm:spPr/>
      <dgm:t>
        <a:bodyPr/>
        <a:lstStyle/>
        <a:p>
          <a:endParaRPr lang="en-US" cap="none" baseline="0"/>
        </a:p>
      </dgm:t>
    </dgm:pt>
    <dgm:pt modelId="{14AA5D0B-1F1F-43F7-81E6-2F5C8BB17F23}" type="sibTrans" cxnId="{C3C9C293-1CE1-401B-9814-E4D9C2B77E9E}">
      <dgm:prSet/>
      <dgm:spPr/>
      <dgm:t>
        <a:bodyPr/>
        <a:lstStyle/>
        <a:p>
          <a:endParaRPr lang="en-US" cap="none" baseline="0"/>
        </a:p>
      </dgm:t>
    </dgm:pt>
    <dgm:pt modelId="{563FE770-9546-43D2-B68E-79959D2C9A13}" type="pres">
      <dgm:prSet presAssocID="{B3180194-FB32-449C-A682-48F1396E86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596DB0-12FD-438C-87C4-F1453C708DB4}" type="pres">
      <dgm:prSet presAssocID="{BE3504B6-C65C-4432-A514-9B213A5DF5D2}" presName="thickLine" presStyleLbl="alignNode1" presStyleIdx="0" presStyleCnt="6"/>
      <dgm:spPr/>
    </dgm:pt>
    <dgm:pt modelId="{0E58A8E5-2BDE-4BD5-8D23-84B920B6B593}" type="pres">
      <dgm:prSet presAssocID="{BE3504B6-C65C-4432-A514-9B213A5DF5D2}" presName="horz1" presStyleCnt="0"/>
      <dgm:spPr/>
    </dgm:pt>
    <dgm:pt modelId="{6665E458-C225-4DF1-B63A-71B90058F720}" type="pres">
      <dgm:prSet presAssocID="{BE3504B6-C65C-4432-A514-9B213A5DF5D2}" presName="tx1" presStyleLbl="revTx" presStyleIdx="0" presStyleCnt="6"/>
      <dgm:spPr/>
      <dgm:t>
        <a:bodyPr/>
        <a:lstStyle/>
        <a:p>
          <a:endParaRPr lang="en-US"/>
        </a:p>
      </dgm:t>
    </dgm:pt>
    <dgm:pt modelId="{1829576E-6C1B-407B-ABCA-01916E0B0E22}" type="pres">
      <dgm:prSet presAssocID="{BE3504B6-C65C-4432-A514-9B213A5DF5D2}" presName="vert1" presStyleCnt="0"/>
      <dgm:spPr/>
    </dgm:pt>
    <dgm:pt modelId="{7D056722-D2EC-4B9F-B28E-BC58BD68B478}" type="pres">
      <dgm:prSet presAssocID="{5BD886E4-5C4D-4670-BEA5-7C5D007DCF63}" presName="thickLine" presStyleLbl="alignNode1" presStyleIdx="1" presStyleCnt="6"/>
      <dgm:spPr/>
    </dgm:pt>
    <dgm:pt modelId="{6865D61D-BFBE-4EB5-AF03-3D047F7B2E4C}" type="pres">
      <dgm:prSet presAssocID="{5BD886E4-5C4D-4670-BEA5-7C5D007DCF63}" presName="horz1" presStyleCnt="0"/>
      <dgm:spPr/>
    </dgm:pt>
    <dgm:pt modelId="{31420642-DF6C-48C7-925C-15678333A71A}" type="pres">
      <dgm:prSet presAssocID="{5BD886E4-5C4D-4670-BEA5-7C5D007DCF63}" presName="tx1" presStyleLbl="revTx" presStyleIdx="1" presStyleCnt="6"/>
      <dgm:spPr/>
      <dgm:t>
        <a:bodyPr/>
        <a:lstStyle/>
        <a:p>
          <a:endParaRPr lang="en-US"/>
        </a:p>
      </dgm:t>
    </dgm:pt>
    <dgm:pt modelId="{F4D7626F-886C-4F04-8029-D2C2A84822CB}" type="pres">
      <dgm:prSet presAssocID="{5BD886E4-5C4D-4670-BEA5-7C5D007DCF63}" presName="vert1" presStyleCnt="0"/>
      <dgm:spPr/>
    </dgm:pt>
    <dgm:pt modelId="{2B76CB34-6E18-49E4-9608-0F870D97589B}" type="pres">
      <dgm:prSet presAssocID="{78132D6E-23B2-4757-A758-FCF36FDB1644}" presName="thickLine" presStyleLbl="alignNode1" presStyleIdx="2" presStyleCnt="6"/>
      <dgm:spPr/>
    </dgm:pt>
    <dgm:pt modelId="{BBD37C54-CAED-4052-AC94-8FEF894077F8}" type="pres">
      <dgm:prSet presAssocID="{78132D6E-23B2-4757-A758-FCF36FDB1644}" presName="horz1" presStyleCnt="0"/>
      <dgm:spPr/>
    </dgm:pt>
    <dgm:pt modelId="{35D05C30-87A2-42CE-B8FE-1A05238A0055}" type="pres">
      <dgm:prSet presAssocID="{78132D6E-23B2-4757-A758-FCF36FDB1644}" presName="tx1" presStyleLbl="revTx" presStyleIdx="2" presStyleCnt="6"/>
      <dgm:spPr/>
      <dgm:t>
        <a:bodyPr/>
        <a:lstStyle/>
        <a:p>
          <a:endParaRPr lang="en-US"/>
        </a:p>
      </dgm:t>
    </dgm:pt>
    <dgm:pt modelId="{9798194F-BC5C-42B3-A078-1C2446218197}" type="pres">
      <dgm:prSet presAssocID="{78132D6E-23B2-4757-A758-FCF36FDB1644}" presName="vert1" presStyleCnt="0"/>
      <dgm:spPr/>
    </dgm:pt>
    <dgm:pt modelId="{B90952CF-9607-4102-8CEE-E0C85504BC5D}" type="pres">
      <dgm:prSet presAssocID="{DFB38462-AF59-4C16-8771-8C797752957D}" presName="thickLine" presStyleLbl="alignNode1" presStyleIdx="3" presStyleCnt="6"/>
      <dgm:spPr/>
    </dgm:pt>
    <dgm:pt modelId="{93A244C4-D4D4-440F-9189-B3C76F00D91B}" type="pres">
      <dgm:prSet presAssocID="{DFB38462-AF59-4C16-8771-8C797752957D}" presName="horz1" presStyleCnt="0"/>
      <dgm:spPr/>
    </dgm:pt>
    <dgm:pt modelId="{E7CCFD77-B5C9-4212-A662-81CB60842166}" type="pres">
      <dgm:prSet presAssocID="{DFB38462-AF59-4C16-8771-8C797752957D}" presName="tx1" presStyleLbl="revTx" presStyleIdx="3" presStyleCnt="6"/>
      <dgm:spPr/>
      <dgm:t>
        <a:bodyPr/>
        <a:lstStyle/>
        <a:p>
          <a:endParaRPr lang="en-US"/>
        </a:p>
      </dgm:t>
    </dgm:pt>
    <dgm:pt modelId="{693B6117-B28A-4D62-BAE6-E58F6F3C91EC}" type="pres">
      <dgm:prSet presAssocID="{DFB38462-AF59-4C16-8771-8C797752957D}" presName="vert1" presStyleCnt="0"/>
      <dgm:spPr/>
    </dgm:pt>
    <dgm:pt modelId="{BD228A94-169E-4818-92B2-FF3F6C82499F}" type="pres">
      <dgm:prSet presAssocID="{D5A0EA41-6F8D-44E9-BFD1-9437622341A1}" presName="thickLine" presStyleLbl="alignNode1" presStyleIdx="4" presStyleCnt="6"/>
      <dgm:spPr/>
    </dgm:pt>
    <dgm:pt modelId="{E8D14C82-D705-4A0E-AEAB-CEDA98A3C16D}" type="pres">
      <dgm:prSet presAssocID="{D5A0EA41-6F8D-44E9-BFD1-9437622341A1}" presName="horz1" presStyleCnt="0"/>
      <dgm:spPr/>
    </dgm:pt>
    <dgm:pt modelId="{B2D3E19D-DB7A-4186-A12D-4593014257E1}" type="pres">
      <dgm:prSet presAssocID="{D5A0EA41-6F8D-44E9-BFD1-9437622341A1}" presName="tx1" presStyleLbl="revTx" presStyleIdx="4" presStyleCnt="6"/>
      <dgm:spPr/>
      <dgm:t>
        <a:bodyPr/>
        <a:lstStyle/>
        <a:p>
          <a:endParaRPr lang="en-US"/>
        </a:p>
      </dgm:t>
    </dgm:pt>
    <dgm:pt modelId="{11B1DDD1-E6C5-4445-872F-42A51F9E45AC}" type="pres">
      <dgm:prSet presAssocID="{D5A0EA41-6F8D-44E9-BFD1-9437622341A1}" presName="vert1" presStyleCnt="0"/>
      <dgm:spPr/>
    </dgm:pt>
    <dgm:pt modelId="{F03C053A-19F6-453E-A0F3-14D7277D8EBE}" type="pres">
      <dgm:prSet presAssocID="{1E880EDF-C2B3-4336-A084-44B5B99401B2}" presName="thickLine" presStyleLbl="alignNode1" presStyleIdx="5" presStyleCnt="6"/>
      <dgm:spPr/>
    </dgm:pt>
    <dgm:pt modelId="{FD09CCCF-8402-4F2E-83C3-B0FF2B99FD43}" type="pres">
      <dgm:prSet presAssocID="{1E880EDF-C2B3-4336-A084-44B5B99401B2}" presName="horz1" presStyleCnt="0"/>
      <dgm:spPr/>
    </dgm:pt>
    <dgm:pt modelId="{447B4608-027E-43EB-93BD-34859CC8A146}" type="pres">
      <dgm:prSet presAssocID="{1E880EDF-C2B3-4336-A084-44B5B99401B2}" presName="tx1" presStyleLbl="revTx" presStyleIdx="5" presStyleCnt="6"/>
      <dgm:spPr/>
      <dgm:t>
        <a:bodyPr/>
        <a:lstStyle/>
        <a:p>
          <a:endParaRPr lang="en-US"/>
        </a:p>
      </dgm:t>
    </dgm:pt>
    <dgm:pt modelId="{3459AC38-EEFB-413E-8D6C-1EB1F1EB0A6F}" type="pres">
      <dgm:prSet presAssocID="{1E880EDF-C2B3-4336-A084-44B5B99401B2}" presName="vert1" presStyleCnt="0"/>
      <dgm:spPr/>
    </dgm:pt>
  </dgm:ptLst>
  <dgm:cxnLst>
    <dgm:cxn modelId="{31DBE122-14D4-47FF-9B30-1B466CDB9B60}" type="presOf" srcId="{78132D6E-23B2-4757-A758-FCF36FDB1644}" destId="{35D05C30-87A2-42CE-B8FE-1A05238A0055}" srcOrd="0" destOrd="0" presId="urn:microsoft.com/office/officeart/2008/layout/LinedList"/>
    <dgm:cxn modelId="{0866BB8A-5DD5-4B40-BDC0-D410F3F0D87C}" srcId="{B3180194-FB32-449C-A682-48F1396E8650}" destId="{DFB38462-AF59-4C16-8771-8C797752957D}" srcOrd="3" destOrd="0" parTransId="{2B091F44-13E5-48FB-B43A-420266A4CF5A}" sibTransId="{592416DE-348B-43CF-96F6-CA1C34FA3A45}"/>
    <dgm:cxn modelId="{54288F97-E851-40EC-92BA-5549EA09B006}" srcId="{B3180194-FB32-449C-A682-48F1396E8650}" destId="{BE3504B6-C65C-4432-A514-9B213A5DF5D2}" srcOrd="0" destOrd="0" parTransId="{D7CB238A-27F2-4EB5-A354-B688788FB34A}" sibTransId="{80CDFE94-6B59-41F0-AEF1-5603CF25EF52}"/>
    <dgm:cxn modelId="{D7A96B2B-2809-4B91-B8C2-FBAAC6460BE6}" srcId="{B3180194-FB32-449C-A682-48F1396E8650}" destId="{78132D6E-23B2-4757-A758-FCF36FDB1644}" srcOrd="2" destOrd="0" parTransId="{1BEEA9CF-A174-45FF-B410-CBB07DE4EFA7}" sibTransId="{206C6687-08EF-4B27-A8C4-37A3DBF0C4FC}"/>
    <dgm:cxn modelId="{4A4C4153-2FB5-4082-BD1B-848DED709A56}" srcId="{B3180194-FB32-449C-A682-48F1396E8650}" destId="{D5A0EA41-6F8D-44E9-BFD1-9437622341A1}" srcOrd="4" destOrd="0" parTransId="{58E46AC5-398F-4AE3-A78E-7ED6D0857F10}" sibTransId="{306B6FB5-B2D5-4C7A-9B2E-D5553A32BB34}"/>
    <dgm:cxn modelId="{37597C64-F726-465E-9088-DD27330B0F92}" type="presOf" srcId="{1E880EDF-C2B3-4336-A084-44B5B99401B2}" destId="{447B4608-027E-43EB-93BD-34859CC8A146}" srcOrd="0" destOrd="0" presId="urn:microsoft.com/office/officeart/2008/layout/LinedList"/>
    <dgm:cxn modelId="{C040E4BA-3860-4CBD-9FC1-7F187883FD8A}" type="presOf" srcId="{DFB38462-AF59-4C16-8771-8C797752957D}" destId="{E7CCFD77-B5C9-4212-A662-81CB60842166}" srcOrd="0" destOrd="0" presId="urn:microsoft.com/office/officeart/2008/layout/LinedList"/>
    <dgm:cxn modelId="{C3C9C293-1CE1-401B-9814-E4D9C2B77E9E}" srcId="{B3180194-FB32-449C-A682-48F1396E8650}" destId="{1E880EDF-C2B3-4336-A084-44B5B99401B2}" srcOrd="5" destOrd="0" parTransId="{B310ECA0-A420-4459-90C2-1139F45CF0D5}" sibTransId="{14AA5D0B-1F1F-43F7-81E6-2F5C8BB17F23}"/>
    <dgm:cxn modelId="{217FEAEC-9867-4E0E-A5CF-387A5D675D71}" type="presOf" srcId="{5BD886E4-5C4D-4670-BEA5-7C5D007DCF63}" destId="{31420642-DF6C-48C7-925C-15678333A71A}" srcOrd="0" destOrd="0" presId="urn:microsoft.com/office/officeart/2008/layout/LinedList"/>
    <dgm:cxn modelId="{FE17F2F6-D9D0-4DA7-A817-66DD3699D358}" type="presOf" srcId="{BE3504B6-C65C-4432-A514-9B213A5DF5D2}" destId="{6665E458-C225-4DF1-B63A-71B90058F720}" srcOrd="0" destOrd="0" presId="urn:microsoft.com/office/officeart/2008/layout/LinedList"/>
    <dgm:cxn modelId="{A737AD50-0D96-4CBF-B01F-700C905A69A6}" srcId="{B3180194-FB32-449C-A682-48F1396E8650}" destId="{5BD886E4-5C4D-4670-BEA5-7C5D007DCF63}" srcOrd="1" destOrd="0" parTransId="{8D4029E3-6C58-45AB-9969-3DB82334DD0E}" sibTransId="{2FADD726-8381-4625-91E2-84E5AD26B59D}"/>
    <dgm:cxn modelId="{98457AC0-723B-4C88-9FBC-05784329FA72}" type="presOf" srcId="{D5A0EA41-6F8D-44E9-BFD1-9437622341A1}" destId="{B2D3E19D-DB7A-4186-A12D-4593014257E1}" srcOrd="0" destOrd="0" presId="urn:microsoft.com/office/officeart/2008/layout/LinedList"/>
    <dgm:cxn modelId="{CEDFBD7F-F983-4344-8A0B-BB7FCEAE2B88}" type="presOf" srcId="{B3180194-FB32-449C-A682-48F1396E8650}" destId="{563FE770-9546-43D2-B68E-79959D2C9A13}" srcOrd="0" destOrd="0" presId="urn:microsoft.com/office/officeart/2008/layout/LinedList"/>
    <dgm:cxn modelId="{F330E234-02D6-416B-ABB9-B418D33AA433}" type="presParOf" srcId="{563FE770-9546-43D2-B68E-79959D2C9A13}" destId="{ED596DB0-12FD-438C-87C4-F1453C708DB4}" srcOrd="0" destOrd="0" presId="urn:microsoft.com/office/officeart/2008/layout/LinedList"/>
    <dgm:cxn modelId="{198F2248-B288-415A-8A58-A85D8169CF20}" type="presParOf" srcId="{563FE770-9546-43D2-B68E-79959D2C9A13}" destId="{0E58A8E5-2BDE-4BD5-8D23-84B920B6B593}" srcOrd="1" destOrd="0" presId="urn:microsoft.com/office/officeart/2008/layout/LinedList"/>
    <dgm:cxn modelId="{7EC7C14A-D924-4AAB-9438-BDD5060E3E0B}" type="presParOf" srcId="{0E58A8E5-2BDE-4BD5-8D23-84B920B6B593}" destId="{6665E458-C225-4DF1-B63A-71B90058F720}" srcOrd="0" destOrd="0" presId="urn:microsoft.com/office/officeart/2008/layout/LinedList"/>
    <dgm:cxn modelId="{E629A912-53B8-466A-B367-12968FCDDA83}" type="presParOf" srcId="{0E58A8E5-2BDE-4BD5-8D23-84B920B6B593}" destId="{1829576E-6C1B-407B-ABCA-01916E0B0E22}" srcOrd="1" destOrd="0" presId="urn:microsoft.com/office/officeart/2008/layout/LinedList"/>
    <dgm:cxn modelId="{ACBC8EB7-6FE7-429A-A137-F50A83436E8B}" type="presParOf" srcId="{563FE770-9546-43D2-B68E-79959D2C9A13}" destId="{7D056722-D2EC-4B9F-B28E-BC58BD68B478}" srcOrd="2" destOrd="0" presId="urn:microsoft.com/office/officeart/2008/layout/LinedList"/>
    <dgm:cxn modelId="{BC792E55-AE4D-4ED3-932F-6E72C89B304B}" type="presParOf" srcId="{563FE770-9546-43D2-B68E-79959D2C9A13}" destId="{6865D61D-BFBE-4EB5-AF03-3D047F7B2E4C}" srcOrd="3" destOrd="0" presId="urn:microsoft.com/office/officeart/2008/layout/LinedList"/>
    <dgm:cxn modelId="{C897F7FF-4C35-4F7A-8DD6-0B52F3C61ABE}" type="presParOf" srcId="{6865D61D-BFBE-4EB5-AF03-3D047F7B2E4C}" destId="{31420642-DF6C-48C7-925C-15678333A71A}" srcOrd="0" destOrd="0" presId="urn:microsoft.com/office/officeart/2008/layout/LinedList"/>
    <dgm:cxn modelId="{433EAE7C-AA76-41B8-830A-4CBF00C27FB1}" type="presParOf" srcId="{6865D61D-BFBE-4EB5-AF03-3D047F7B2E4C}" destId="{F4D7626F-886C-4F04-8029-D2C2A84822CB}" srcOrd="1" destOrd="0" presId="urn:microsoft.com/office/officeart/2008/layout/LinedList"/>
    <dgm:cxn modelId="{7D53C99D-E02C-45FA-95BF-099C56E09EBB}" type="presParOf" srcId="{563FE770-9546-43D2-B68E-79959D2C9A13}" destId="{2B76CB34-6E18-49E4-9608-0F870D97589B}" srcOrd="4" destOrd="0" presId="urn:microsoft.com/office/officeart/2008/layout/LinedList"/>
    <dgm:cxn modelId="{100F96DE-0FA6-4607-9871-1BA4DC98EF1F}" type="presParOf" srcId="{563FE770-9546-43D2-B68E-79959D2C9A13}" destId="{BBD37C54-CAED-4052-AC94-8FEF894077F8}" srcOrd="5" destOrd="0" presId="urn:microsoft.com/office/officeart/2008/layout/LinedList"/>
    <dgm:cxn modelId="{E5AB28FB-E443-4F3A-BD93-9B118B671DD4}" type="presParOf" srcId="{BBD37C54-CAED-4052-AC94-8FEF894077F8}" destId="{35D05C30-87A2-42CE-B8FE-1A05238A0055}" srcOrd="0" destOrd="0" presId="urn:microsoft.com/office/officeart/2008/layout/LinedList"/>
    <dgm:cxn modelId="{40077387-312C-4C66-AAA7-3F0820A8B7C6}" type="presParOf" srcId="{BBD37C54-CAED-4052-AC94-8FEF894077F8}" destId="{9798194F-BC5C-42B3-A078-1C2446218197}" srcOrd="1" destOrd="0" presId="urn:microsoft.com/office/officeart/2008/layout/LinedList"/>
    <dgm:cxn modelId="{F2A5EB14-B6C7-43B2-A069-36D91AD94EDF}" type="presParOf" srcId="{563FE770-9546-43D2-B68E-79959D2C9A13}" destId="{B90952CF-9607-4102-8CEE-E0C85504BC5D}" srcOrd="6" destOrd="0" presId="urn:microsoft.com/office/officeart/2008/layout/LinedList"/>
    <dgm:cxn modelId="{7625776B-5163-4181-ABC9-8E93FFD6B30C}" type="presParOf" srcId="{563FE770-9546-43D2-B68E-79959D2C9A13}" destId="{93A244C4-D4D4-440F-9189-B3C76F00D91B}" srcOrd="7" destOrd="0" presId="urn:microsoft.com/office/officeart/2008/layout/LinedList"/>
    <dgm:cxn modelId="{787D0204-A8F8-4E1D-92AF-CB9EDED1E5A0}" type="presParOf" srcId="{93A244C4-D4D4-440F-9189-B3C76F00D91B}" destId="{E7CCFD77-B5C9-4212-A662-81CB60842166}" srcOrd="0" destOrd="0" presId="urn:microsoft.com/office/officeart/2008/layout/LinedList"/>
    <dgm:cxn modelId="{22676EF3-0F0E-40A4-82D1-3C76C81A55F7}" type="presParOf" srcId="{93A244C4-D4D4-440F-9189-B3C76F00D91B}" destId="{693B6117-B28A-4D62-BAE6-E58F6F3C91EC}" srcOrd="1" destOrd="0" presId="urn:microsoft.com/office/officeart/2008/layout/LinedList"/>
    <dgm:cxn modelId="{F204FF3F-B03A-4F12-9C38-CA1CB14F92DE}" type="presParOf" srcId="{563FE770-9546-43D2-B68E-79959D2C9A13}" destId="{BD228A94-169E-4818-92B2-FF3F6C82499F}" srcOrd="8" destOrd="0" presId="urn:microsoft.com/office/officeart/2008/layout/LinedList"/>
    <dgm:cxn modelId="{E751FC6C-076E-436E-8D30-4DCD5CB41835}" type="presParOf" srcId="{563FE770-9546-43D2-B68E-79959D2C9A13}" destId="{E8D14C82-D705-4A0E-AEAB-CEDA98A3C16D}" srcOrd="9" destOrd="0" presId="urn:microsoft.com/office/officeart/2008/layout/LinedList"/>
    <dgm:cxn modelId="{B13383A5-5849-41AE-8408-F853C6FBD603}" type="presParOf" srcId="{E8D14C82-D705-4A0E-AEAB-CEDA98A3C16D}" destId="{B2D3E19D-DB7A-4186-A12D-4593014257E1}" srcOrd="0" destOrd="0" presId="urn:microsoft.com/office/officeart/2008/layout/LinedList"/>
    <dgm:cxn modelId="{B502E3A6-7710-41B3-8826-37114F3E4343}" type="presParOf" srcId="{E8D14C82-D705-4A0E-AEAB-CEDA98A3C16D}" destId="{11B1DDD1-E6C5-4445-872F-42A51F9E45AC}" srcOrd="1" destOrd="0" presId="urn:microsoft.com/office/officeart/2008/layout/LinedList"/>
    <dgm:cxn modelId="{C1D72A1A-DF54-4472-BF8E-3A2383A15E25}" type="presParOf" srcId="{563FE770-9546-43D2-B68E-79959D2C9A13}" destId="{F03C053A-19F6-453E-A0F3-14D7277D8EBE}" srcOrd="10" destOrd="0" presId="urn:microsoft.com/office/officeart/2008/layout/LinedList"/>
    <dgm:cxn modelId="{7A10F99A-C344-457A-8A52-D2359E4C9932}" type="presParOf" srcId="{563FE770-9546-43D2-B68E-79959D2C9A13}" destId="{FD09CCCF-8402-4F2E-83C3-B0FF2B99FD43}" srcOrd="11" destOrd="0" presId="urn:microsoft.com/office/officeart/2008/layout/LinedList"/>
    <dgm:cxn modelId="{DE846419-FFF4-4FD0-A6A0-61C8F445DA29}" type="presParOf" srcId="{FD09CCCF-8402-4F2E-83C3-B0FF2B99FD43}" destId="{447B4608-027E-43EB-93BD-34859CC8A146}" srcOrd="0" destOrd="0" presId="urn:microsoft.com/office/officeart/2008/layout/LinedList"/>
    <dgm:cxn modelId="{ED7DDD6E-AA2B-46E9-A4F6-C9CD8FB7D7DA}" type="presParOf" srcId="{FD09CCCF-8402-4F2E-83C3-B0FF2B99FD43}" destId="{3459AC38-EEFB-413E-8D6C-1EB1F1EB0A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D12D3-E8A3-4424-BD40-E8534A3A928F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B04-0644-430B-B601-76DE4B7C3A44}">
      <dgm:prSet custT="1"/>
      <dgm:spPr/>
      <dgm:t>
        <a:bodyPr/>
        <a:lstStyle/>
        <a:p>
          <a:pPr rtl="0"/>
          <a:endParaRPr lang="en-US" sz="1600" b="1" baseline="0" dirty="0" smtClean="0"/>
        </a:p>
        <a:p>
          <a:pPr rtl="0"/>
          <a:r>
            <a:rPr lang="en-US" sz="2400" b="1" baseline="0" dirty="0" smtClean="0"/>
            <a:t>Individual Psychotherapy</a:t>
          </a:r>
          <a:r>
            <a:rPr lang="en-US" sz="2000" dirty="0" smtClean="0"/>
            <a:t>	</a:t>
          </a:r>
          <a:endParaRPr lang="en-US" sz="2000" dirty="0"/>
        </a:p>
      </dgm:t>
    </dgm:pt>
    <dgm:pt modelId="{B135D08E-9BFE-4F5C-9B42-9F5C339DE56A}" type="parTrans" cxnId="{58194D0E-C44E-4BA4-A084-956503868B2C}">
      <dgm:prSet/>
      <dgm:spPr/>
      <dgm:t>
        <a:bodyPr/>
        <a:lstStyle/>
        <a:p>
          <a:endParaRPr lang="en-US"/>
        </a:p>
      </dgm:t>
    </dgm:pt>
    <dgm:pt modelId="{810AC567-EB03-483E-A9A9-BFFFB10A3ABF}" type="sibTrans" cxnId="{58194D0E-C44E-4BA4-A084-956503868B2C}">
      <dgm:prSet/>
      <dgm:spPr/>
      <dgm:t>
        <a:bodyPr/>
        <a:lstStyle/>
        <a:p>
          <a:endParaRPr lang="en-US"/>
        </a:p>
      </dgm:t>
    </dgm:pt>
    <dgm:pt modelId="{3EBEB4AE-5383-4D94-98CA-A449D6C6A556}">
      <dgm:prSet custT="1"/>
      <dgm:spPr/>
      <dgm:t>
        <a:bodyPr/>
        <a:lstStyle/>
        <a:p>
          <a:pPr rtl="0"/>
          <a:r>
            <a:rPr lang="en-US" sz="1800" dirty="0" smtClean="0"/>
            <a:t>Mental Health </a:t>
          </a:r>
          <a:r>
            <a:rPr lang="en-US" sz="1800" dirty="0" err="1" smtClean="0"/>
            <a:t>Tx</a:t>
          </a:r>
          <a:r>
            <a:rPr lang="en-US" sz="1800" dirty="0" smtClean="0"/>
            <a:t> at the Courthouse</a:t>
          </a:r>
          <a:endParaRPr lang="en-US" sz="1800" dirty="0"/>
        </a:p>
      </dgm:t>
    </dgm:pt>
    <dgm:pt modelId="{17BB68F9-7A33-468E-89FE-390F306977B6}" type="parTrans" cxnId="{C23BBF49-5696-436D-85C1-DC56126E5C3F}">
      <dgm:prSet/>
      <dgm:spPr/>
      <dgm:t>
        <a:bodyPr/>
        <a:lstStyle/>
        <a:p>
          <a:endParaRPr lang="en-US"/>
        </a:p>
      </dgm:t>
    </dgm:pt>
    <dgm:pt modelId="{E102683F-D239-4FEB-B85B-5594A4D8E6A7}" type="sibTrans" cxnId="{C23BBF49-5696-436D-85C1-DC56126E5C3F}">
      <dgm:prSet/>
      <dgm:spPr/>
      <dgm:t>
        <a:bodyPr/>
        <a:lstStyle/>
        <a:p>
          <a:endParaRPr lang="en-US"/>
        </a:p>
      </dgm:t>
    </dgm:pt>
    <dgm:pt modelId="{A1DAA200-E8E0-414D-80FE-0553452BDA0C}">
      <dgm:prSet custT="1"/>
      <dgm:spPr/>
      <dgm:t>
        <a:bodyPr/>
        <a:lstStyle/>
        <a:p>
          <a:pPr rtl="0"/>
          <a:r>
            <a:rPr lang="en-US" sz="2400" b="1" dirty="0" smtClean="0"/>
            <a:t>Crisis Intervention</a:t>
          </a:r>
          <a:endParaRPr lang="en-US" sz="2400" dirty="0"/>
        </a:p>
      </dgm:t>
    </dgm:pt>
    <dgm:pt modelId="{B9A99E92-622A-4983-A29C-C6C927CC9DE2}" type="parTrans" cxnId="{445FF990-C164-46BB-84EA-434DA7697A3E}">
      <dgm:prSet/>
      <dgm:spPr/>
      <dgm:t>
        <a:bodyPr/>
        <a:lstStyle/>
        <a:p>
          <a:endParaRPr lang="en-US"/>
        </a:p>
      </dgm:t>
    </dgm:pt>
    <dgm:pt modelId="{63B93223-E2E0-4762-8E35-B013C411FA2D}" type="sibTrans" cxnId="{445FF990-C164-46BB-84EA-434DA7697A3E}">
      <dgm:prSet/>
      <dgm:spPr/>
      <dgm:t>
        <a:bodyPr/>
        <a:lstStyle/>
        <a:p>
          <a:endParaRPr lang="en-US"/>
        </a:p>
      </dgm:t>
    </dgm:pt>
    <dgm:pt modelId="{A84F70B9-2BEA-46F4-BB0D-349B5DF28114}">
      <dgm:prSet custT="1"/>
      <dgm:spPr/>
      <dgm:t>
        <a:bodyPr/>
        <a:lstStyle/>
        <a:p>
          <a:pPr rtl="0"/>
          <a:r>
            <a:rPr lang="en-US" sz="1800" dirty="0" smtClean="0"/>
            <a:t>On Call Counseling</a:t>
          </a:r>
          <a:endParaRPr lang="en-US" sz="1800" dirty="0"/>
        </a:p>
      </dgm:t>
    </dgm:pt>
    <dgm:pt modelId="{D0DAD4DD-8C65-4FC3-9C80-D5ABBF252C10}" type="parTrans" cxnId="{63D5A331-79B6-4810-8B92-F134263094D3}">
      <dgm:prSet/>
      <dgm:spPr/>
      <dgm:t>
        <a:bodyPr/>
        <a:lstStyle/>
        <a:p>
          <a:endParaRPr lang="en-US"/>
        </a:p>
      </dgm:t>
    </dgm:pt>
    <dgm:pt modelId="{D5EAA7A1-B36A-48D4-ABB4-D0D2C6523E46}" type="sibTrans" cxnId="{63D5A331-79B6-4810-8B92-F134263094D3}">
      <dgm:prSet/>
      <dgm:spPr/>
      <dgm:t>
        <a:bodyPr/>
        <a:lstStyle/>
        <a:p>
          <a:endParaRPr lang="en-US"/>
        </a:p>
      </dgm:t>
    </dgm:pt>
    <dgm:pt modelId="{3AF5FB76-EAE4-4DA8-9E78-BA7FCFBFD83D}">
      <dgm:prSet custT="1"/>
      <dgm:spPr/>
      <dgm:t>
        <a:bodyPr/>
        <a:lstStyle/>
        <a:p>
          <a:pPr rtl="0"/>
          <a:r>
            <a:rPr lang="en-US" sz="2000" dirty="0" smtClean="0"/>
            <a:t>5150</a:t>
          </a:r>
          <a:endParaRPr lang="en-US" sz="2000" dirty="0"/>
        </a:p>
      </dgm:t>
    </dgm:pt>
    <dgm:pt modelId="{E59126F6-26EA-4AEC-A32F-3AAAC2856C4B}" type="parTrans" cxnId="{A6325520-CC28-4D87-8666-9DC9D2E9F81B}">
      <dgm:prSet/>
      <dgm:spPr/>
      <dgm:t>
        <a:bodyPr/>
        <a:lstStyle/>
        <a:p>
          <a:endParaRPr lang="en-US"/>
        </a:p>
      </dgm:t>
    </dgm:pt>
    <dgm:pt modelId="{AECA79CE-2A16-490D-91ED-C8912B0C0AC0}" type="sibTrans" cxnId="{A6325520-CC28-4D87-8666-9DC9D2E9F81B}">
      <dgm:prSet/>
      <dgm:spPr/>
      <dgm:t>
        <a:bodyPr/>
        <a:lstStyle/>
        <a:p>
          <a:endParaRPr lang="en-US"/>
        </a:p>
      </dgm:t>
    </dgm:pt>
    <dgm:pt modelId="{9F4868F5-E0F9-48D0-9B14-4D2C5D9C973F}">
      <dgm:prSet custT="1"/>
      <dgm:spPr/>
      <dgm:t>
        <a:bodyPr/>
        <a:lstStyle/>
        <a:p>
          <a:pPr rtl="0"/>
          <a:r>
            <a:rPr lang="en-US" sz="2400" b="1" baseline="0" dirty="0" smtClean="0"/>
            <a:t>Case Management</a:t>
          </a:r>
          <a:endParaRPr lang="en-US" sz="2400" baseline="0" dirty="0"/>
        </a:p>
      </dgm:t>
    </dgm:pt>
    <dgm:pt modelId="{4A921B79-4FA7-455A-A7C5-E57A7EEC2D24}" type="parTrans" cxnId="{EDA62193-AD12-4F68-B07E-370D66DDC921}">
      <dgm:prSet/>
      <dgm:spPr/>
      <dgm:t>
        <a:bodyPr/>
        <a:lstStyle/>
        <a:p>
          <a:endParaRPr lang="en-US"/>
        </a:p>
      </dgm:t>
    </dgm:pt>
    <dgm:pt modelId="{156D4360-E50F-4E86-965A-109EF7E05FD6}" type="sibTrans" cxnId="{EDA62193-AD12-4F68-B07E-370D66DDC921}">
      <dgm:prSet/>
      <dgm:spPr/>
      <dgm:t>
        <a:bodyPr/>
        <a:lstStyle/>
        <a:p>
          <a:endParaRPr lang="en-US"/>
        </a:p>
      </dgm:t>
    </dgm:pt>
    <dgm:pt modelId="{5BC40BE5-F346-4267-B9A8-05F43E280D70}">
      <dgm:prSet custT="1"/>
      <dgm:spPr/>
      <dgm:t>
        <a:bodyPr/>
        <a:lstStyle/>
        <a:p>
          <a:pPr rtl="0"/>
          <a:r>
            <a:rPr lang="en-US" sz="1800" dirty="0" smtClean="0"/>
            <a:t>Drug Detox</a:t>
          </a:r>
          <a:endParaRPr lang="en-US" sz="1800" dirty="0"/>
        </a:p>
      </dgm:t>
    </dgm:pt>
    <dgm:pt modelId="{689E4346-EA29-40BE-9698-B25F5CC6E7A8}" type="parTrans" cxnId="{029F9761-C200-48BA-9B3F-DA8AE904F419}">
      <dgm:prSet/>
      <dgm:spPr/>
      <dgm:t>
        <a:bodyPr/>
        <a:lstStyle/>
        <a:p>
          <a:endParaRPr lang="en-US"/>
        </a:p>
      </dgm:t>
    </dgm:pt>
    <dgm:pt modelId="{D74E2FEF-818C-4FB2-AFD3-8866DB1BFE0B}" type="sibTrans" cxnId="{029F9761-C200-48BA-9B3F-DA8AE904F419}">
      <dgm:prSet/>
      <dgm:spPr/>
      <dgm:t>
        <a:bodyPr/>
        <a:lstStyle/>
        <a:p>
          <a:endParaRPr lang="en-US"/>
        </a:p>
      </dgm:t>
    </dgm:pt>
    <dgm:pt modelId="{80CFEBA6-02E5-4C8A-8FA9-0D72180E9CBE}">
      <dgm:prSet custT="1"/>
      <dgm:spPr/>
      <dgm:t>
        <a:bodyPr/>
        <a:lstStyle/>
        <a:p>
          <a:pPr rtl="0"/>
          <a:r>
            <a:rPr lang="en-US" sz="1800" dirty="0" smtClean="0"/>
            <a:t>Residential</a:t>
          </a:r>
          <a:endParaRPr lang="en-US" sz="1400" dirty="0"/>
        </a:p>
      </dgm:t>
    </dgm:pt>
    <dgm:pt modelId="{A2D1CB26-3E2C-4AAF-9DA3-0260ADC1291C}" type="parTrans" cxnId="{D003B0F0-9AEC-40B9-B434-57B68D159E98}">
      <dgm:prSet/>
      <dgm:spPr/>
      <dgm:t>
        <a:bodyPr/>
        <a:lstStyle/>
        <a:p>
          <a:endParaRPr lang="en-US"/>
        </a:p>
      </dgm:t>
    </dgm:pt>
    <dgm:pt modelId="{783B26C4-8118-4A96-A574-0B1A30A9FBF7}" type="sibTrans" cxnId="{D003B0F0-9AEC-40B9-B434-57B68D159E98}">
      <dgm:prSet/>
      <dgm:spPr/>
      <dgm:t>
        <a:bodyPr/>
        <a:lstStyle/>
        <a:p>
          <a:endParaRPr lang="en-US"/>
        </a:p>
      </dgm:t>
    </dgm:pt>
    <dgm:pt modelId="{B3BFA3F3-B870-472E-9B6E-28D07B8E509A}">
      <dgm:prSet custT="1"/>
      <dgm:spPr/>
      <dgm:t>
        <a:bodyPr/>
        <a:lstStyle/>
        <a:p>
          <a:pPr rtl="0"/>
          <a:r>
            <a:rPr lang="en-US" sz="1800" dirty="0" smtClean="0"/>
            <a:t>Housing Referrals</a:t>
          </a:r>
          <a:endParaRPr lang="en-US" sz="1800" dirty="0"/>
        </a:p>
      </dgm:t>
    </dgm:pt>
    <dgm:pt modelId="{26FD3B09-32BA-4432-B83B-4F01DDF24800}" type="parTrans" cxnId="{CBB20DAA-B330-4BF7-B343-1A5BCFF79F5D}">
      <dgm:prSet/>
      <dgm:spPr/>
      <dgm:t>
        <a:bodyPr/>
        <a:lstStyle/>
        <a:p>
          <a:endParaRPr lang="en-US"/>
        </a:p>
      </dgm:t>
    </dgm:pt>
    <dgm:pt modelId="{E0D9E46B-BFFD-48FC-B02D-52113C1369FD}" type="sibTrans" cxnId="{CBB20DAA-B330-4BF7-B343-1A5BCFF79F5D}">
      <dgm:prSet/>
      <dgm:spPr/>
      <dgm:t>
        <a:bodyPr/>
        <a:lstStyle/>
        <a:p>
          <a:endParaRPr lang="en-US"/>
        </a:p>
      </dgm:t>
    </dgm:pt>
    <dgm:pt modelId="{9B8295D3-ADF3-4DDD-A754-99B948E443D5}">
      <dgm:prSet custT="1"/>
      <dgm:spPr/>
      <dgm:t>
        <a:bodyPr/>
        <a:lstStyle/>
        <a:p>
          <a:pPr algn="ctr" rtl="0"/>
          <a:r>
            <a:rPr lang="en-US" sz="1400" dirty="0" smtClean="0"/>
            <a:t>DMH Partnerships</a:t>
          </a:r>
          <a:endParaRPr lang="en-US" sz="1400" dirty="0"/>
        </a:p>
      </dgm:t>
    </dgm:pt>
    <dgm:pt modelId="{2395BD58-6699-411E-B860-A32D73946CC0}" type="parTrans" cxnId="{EA450C80-7B65-4136-A116-0056C4F6CEAA}">
      <dgm:prSet/>
      <dgm:spPr/>
      <dgm:t>
        <a:bodyPr/>
        <a:lstStyle/>
        <a:p>
          <a:endParaRPr lang="en-US"/>
        </a:p>
      </dgm:t>
    </dgm:pt>
    <dgm:pt modelId="{CC975FDA-9F17-40A3-A776-417F29DE45D0}" type="sibTrans" cxnId="{EA450C80-7B65-4136-A116-0056C4F6CEAA}">
      <dgm:prSet/>
      <dgm:spPr/>
      <dgm:t>
        <a:bodyPr/>
        <a:lstStyle/>
        <a:p>
          <a:endParaRPr lang="en-US"/>
        </a:p>
      </dgm:t>
    </dgm:pt>
    <dgm:pt modelId="{9B7FCCC4-8586-456D-8DE1-86C5B5DBDAE3}">
      <dgm:prSet custT="1"/>
      <dgm:spPr/>
      <dgm:t>
        <a:bodyPr/>
        <a:lstStyle/>
        <a:p>
          <a:pPr algn="ctr" rtl="0"/>
          <a:r>
            <a:rPr lang="en-US" sz="1400" dirty="0" smtClean="0"/>
            <a:t>SPA 4 Services</a:t>
          </a:r>
          <a:endParaRPr lang="en-US" sz="1400" dirty="0"/>
        </a:p>
      </dgm:t>
    </dgm:pt>
    <dgm:pt modelId="{BE8DC57A-B3D3-43C4-90F8-A69E07C564A8}" type="parTrans" cxnId="{6E0DC4EB-28F4-439E-9177-61F70559D59D}">
      <dgm:prSet/>
      <dgm:spPr/>
      <dgm:t>
        <a:bodyPr/>
        <a:lstStyle/>
        <a:p>
          <a:endParaRPr lang="en-US"/>
        </a:p>
      </dgm:t>
    </dgm:pt>
    <dgm:pt modelId="{72CB8168-CAD5-463E-8742-7ED735CE10D4}" type="sibTrans" cxnId="{6E0DC4EB-28F4-439E-9177-61F70559D59D}">
      <dgm:prSet/>
      <dgm:spPr/>
      <dgm:t>
        <a:bodyPr/>
        <a:lstStyle/>
        <a:p>
          <a:endParaRPr lang="en-US"/>
        </a:p>
      </dgm:t>
    </dgm:pt>
    <dgm:pt modelId="{21288873-0504-4FD0-8FD6-68569387D15C}">
      <dgm:prSet custT="1"/>
      <dgm:spPr/>
      <dgm:t>
        <a:bodyPr/>
        <a:lstStyle/>
        <a:p>
          <a:pPr algn="ctr" rtl="0"/>
          <a:r>
            <a:rPr lang="en-US" sz="1400" dirty="0" smtClean="0"/>
            <a:t>IOP Services</a:t>
          </a:r>
          <a:endParaRPr lang="en-US" sz="1400" dirty="0"/>
        </a:p>
      </dgm:t>
    </dgm:pt>
    <dgm:pt modelId="{4360FE9E-F88B-47E6-AEFB-ADE2C7D14236}" type="parTrans" cxnId="{9DF45649-A815-4F81-834E-B49EE97C6B85}">
      <dgm:prSet/>
      <dgm:spPr/>
      <dgm:t>
        <a:bodyPr/>
        <a:lstStyle/>
        <a:p>
          <a:endParaRPr lang="en-US"/>
        </a:p>
      </dgm:t>
    </dgm:pt>
    <dgm:pt modelId="{9A7F9FFC-4194-4987-A6B5-7389BC870E59}" type="sibTrans" cxnId="{9DF45649-A815-4F81-834E-B49EE97C6B85}">
      <dgm:prSet/>
      <dgm:spPr/>
      <dgm:t>
        <a:bodyPr/>
        <a:lstStyle/>
        <a:p>
          <a:endParaRPr lang="en-US"/>
        </a:p>
      </dgm:t>
    </dgm:pt>
    <dgm:pt modelId="{17AAE3B8-1C72-42D4-BDDD-1175F8FB0A52}">
      <dgm:prSet custT="1"/>
      <dgm:spPr/>
      <dgm:t>
        <a:bodyPr/>
        <a:lstStyle/>
        <a:p>
          <a:pPr algn="ctr" rtl="0"/>
          <a:r>
            <a:rPr lang="en-US" sz="1400" dirty="0" smtClean="0"/>
            <a:t>FSP Referrals</a:t>
          </a:r>
          <a:endParaRPr lang="en-US" sz="1400" dirty="0"/>
        </a:p>
      </dgm:t>
    </dgm:pt>
    <dgm:pt modelId="{76848F66-4741-42E4-ABBA-4B770A4559B4}" type="parTrans" cxnId="{EBF16A37-7D9A-4324-B810-C95A2EFFC371}">
      <dgm:prSet/>
      <dgm:spPr/>
      <dgm:t>
        <a:bodyPr/>
        <a:lstStyle/>
        <a:p>
          <a:endParaRPr lang="en-US"/>
        </a:p>
      </dgm:t>
    </dgm:pt>
    <dgm:pt modelId="{1834575C-A906-44A0-BAF7-426F6C87125F}" type="sibTrans" cxnId="{EBF16A37-7D9A-4324-B810-C95A2EFFC371}">
      <dgm:prSet/>
      <dgm:spPr/>
      <dgm:t>
        <a:bodyPr/>
        <a:lstStyle/>
        <a:p>
          <a:endParaRPr lang="en-US"/>
        </a:p>
      </dgm:t>
    </dgm:pt>
    <dgm:pt modelId="{0E69CB4C-2974-4049-AE2B-2BF947188A86}" type="pres">
      <dgm:prSet presAssocID="{7C7D12D3-E8A3-4424-BD40-E8534A3A92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8FF253-536C-4602-B0A6-5F4C1AFBB0F1}" type="pres">
      <dgm:prSet presAssocID="{E7876B04-0644-430B-B601-76DE4B7C3A44}" presName="root" presStyleCnt="0"/>
      <dgm:spPr/>
    </dgm:pt>
    <dgm:pt modelId="{2A1D4245-4D2E-455C-A761-AB8CDC4E662E}" type="pres">
      <dgm:prSet presAssocID="{E7876B04-0644-430B-B601-76DE4B7C3A44}" presName="rootComposite" presStyleCnt="0"/>
      <dgm:spPr/>
    </dgm:pt>
    <dgm:pt modelId="{BAD4503E-1717-4433-A18C-80CD588E97A9}" type="pres">
      <dgm:prSet presAssocID="{E7876B04-0644-430B-B601-76DE4B7C3A44}" presName="rootText" presStyleLbl="node1" presStyleIdx="0" presStyleCnt="3" custScaleX="128277" custScaleY="118940"/>
      <dgm:spPr/>
      <dgm:t>
        <a:bodyPr/>
        <a:lstStyle/>
        <a:p>
          <a:endParaRPr lang="en-US"/>
        </a:p>
      </dgm:t>
    </dgm:pt>
    <dgm:pt modelId="{2ABF5534-3B5D-4E40-BF49-5A12513046BB}" type="pres">
      <dgm:prSet presAssocID="{E7876B04-0644-430B-B601-76DE4B7C3A44}" presName="rootConnector" presStyleLbl="node1" presStyleIdx="0" presStyleCnt="3"/>
      <dgm:spPr/>
      <dgm:t>
        <a:bodyPr/>
        <a:lstStyle/>
        <a:p>
          <a:endParaRPr lang="en-US"/>
        </a:p>
      </dgm:t>
    </dgm:pt>
    <dgm:pt modelId="{17B03BAC-2F90-454D-BED8-F07F27C6469E}" type="pres">
      <dgm:prSet presAssocID="{E7876B04-0644-430B-B601-76DE4B7C3A44}" presName="childShape" presStyleCnt="0"/>
      <dgm:spPr/>
    </dgm:pt>
    <dgm:pt modelId="{E07AB00E-ADB4-4CF4-BBD6-8ADE741CF72B}" type="pres">
      <dgm:prSet presAssocID="{17BB68F9-7A33-468E-89FE-390F306977B6}" presName="Name13" presStyleLbl="parChTrans1D2" presStyleIdx="0" presStyleCnt="7"/>
      <dgm:spPr/>
      <dgm:t>
        <a:bodyPr/>
        <a:lstStyle/>
        <a:p>
          <a:endParaRPr lang="en-US"/>
        </a:p>
      </dgm:t>
    </dgm:pt>
    <dgm:pt modelId="{8F4BBEC5-ED60-4076-A149-3DDEA625E173}" type="pres">
      <dgm:prSet presAssocID="{3EBEB4AE-5383-4D94-98CA-A449D6C6A556}" presName="childText" presStyleLbl="bgAcc1" presStyleIdx="0" presStyleCnt="7" custScaleX="130899" custScaleY="13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E7CA1-D87C-4E3F-8D17-1D8E006EFB69}" type="pres">
      <dgm:prSet presAssocID="{A1DAA200-E8E0-414D-80FE-0553452BDA0C}" presName="root" presStyleCnt="0"/>
      <dgm:spPr/>
    </dgm:pt>
    <dgm:pt modelId="{CA8F9348-7890-4406-899D-C1FF9C3D1614}" type="pres">
      <dgm:prSet presAssocID="{A1DAA200-E8E0-414D-80FE-0553452BDA0C}" presName="rootComposite" presStyleCnt="0"/>
      <dgm:spPr/>
    </dgm:pt>
    <dgm:pt modelId="{5AD13750-7AE0-4C8D-B5F9-9A6C71626322}" type="pres">
      <dgm:prSet presAssocID="{A1DAA200-E8E0-414D-80FE-0553452BDA0C}" presName="rootText" presStyleLbl="node1" presStyleIdx="1" presStyleCnt="3" custScaleX="106803" custScaleY="114635"/>
      <dgm:spPr/>
      <dgm:t>
        <a:bodyPr/>
        <a:lstStyle/>
        <a:p>
          <a:endParaRPr lang="en-US"/>
        </a:p>
      </dgm:t>
    </dgm:pt>
    <dgm:pt modelId="{C8CCF3FC-C875-45E0-A602-4A616B2F9148}" type="pres">
      <dgm:prSet presAssocID="{A1DAA200-E8E0-414D-80FE-0553452BDA0C}" presName="rootConnector" presStyleLbl="node1" presStyleIdx="1" presStyleCnt="3"/>
      <dgm:spPr/>
      <dgm:t>
        <a:bodyPr/>
        <a:lstStyle/>
        <a:p>
          <a:endParaRPr lang="en-US"/>
        </a:p>
      </dgm:t>
    </dgm:pt>
    <dgm:pt modelId="{4B6A621A-2A44-4B93-84CD-4E5D643784C7}" type="pres">
      <dgm:prSet presAssocID="{A1DAA200-E8E0-414D-80FE-0553452BDA0C}" presName="childShape" presStyleCnt="0"/>
      <dgm:spPr/>
    </dgm:pt>
    <dgm:pt modelId="{861D194F-3D95-4EC1-871D-282577A065CE}" type="pres">
      <dgm:prSet presAssocID="{D0DAD4DD-8C65-4FC3-9C80-D5ABBF252C10}" presName="Name13" presStyleLbl="parChTrans1D2" presStyleIdx="1" presStyleCnt="7"/>
      <dgm:spPr/>
      <dgm:t>
        <a:bodyPr/>
        <a:lstStyle/>
        <a:p>
          <a:endParaRPr lang="en-US"/>
        </a:p>
      </dgm:t>
    </dgm:pt>
    <dgm:pt modelId="{56233487-85B7-4F30-838D-8374F331248B}" type="pres">
      <dgm:prSet presAssocID="{A84F70B9-2BEA-46F4-BB0D-349B5DF2811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4E74B-2736-4A0A-9AD3-ABC845881AF9}" type="pres">
      <dgm:prSet presAssocID="{E59126F6-26EA-4AEC-A32F-3AAAC2856C4B}" presName="Name13" presStyleLbl="parChTrans1D2" presStyleIdx="2" presStyleCnt="7"/>
      <dgm:spPr/>
      <dgm:t>
        <a:bodyPr/>
        <a:lstStyle/>
        <a:p>
          <a:endParaRPr lang="en-US"/>
        </a:p>
      </dgm:t>
    </dgm:pt>
    <dgm:pt modelId="{C2B44112-4B2F-4ACE-B702-400D1587283F}" type="pres">
      <dgm:prSet presAssocID="{3AF5FB76-EAE4-4DA8-9E78-BA7FCFBFD83D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BAA62-329E-4CB6-9067-6C3328019137}" type="pres">
      <dgm:prSet presAssocID="{9F4868F5-E0F9-48D0-9B14-4D2C5D9C973F}" presName="root" presStyleCnt="0"/>
      <dgm:spPr/>
    </dgm:pt>
    <dgm:pt modelId="{6308AB2E-2DCC-4A8B-9720-F68C09B20491}" type="pres">
      <dgm:prSet presAssocID="{9F4868F5-E0F9-48D0-9B14-4D2C5D9C973F}" presName="rootComposite" presStyleCnt="0"/>
      <dgm:spPr/>
    </dgm:pt>
    <dgm:pt modelId="{A2465F08-B4C0-4D46-B982-AC1BC292F219}" type="pres">
      <dgm:prSet presAssocID="{9F4868F5-E0F9-48D0-9B14-4D2C5D9C973F}" presName="rootText" presStyleLbl="node1" presStyleIdx="2" presStyleCnt="3" custScaleX="125180" custScaleY="108320"/>
      <dgm:spPr/>
      <dgm:t>
        <a:bodyPr/>
        <a:lstStyle/>
        <a:p>
          <a:endParaRPr lang="en-US"/>
        </a:p>
      </dgm:t>
    </dgm:pt>
    <dgm:pt modelId="{ABCD1CAB-B9C0-41EB-8593-30FFC5A26CED}" type="pres">
      <dgm:prSet presAssocID="{9F4868F5-E0F9-48D0-9B14-4D2C5D9C973F}" presName="rootConnector" presStyleLbl="node1" presStyleIdx="2" presStyleCnt="3"/>
      <dgm:spPr/>
      <dgm:t>
        <a:bodyPr/>
        <a:lstStyle/>
        <a:p>
          <a:endParaRPr lang="en-US"/>
        </a:p>
      </dgm:t>
    </dgm:pt>
    <dgm:pt modelId="{035269EF-43BB-432E-9B86-E22F06A254B6}" type="pres">
      <dgm:prSet presAssocID="{9F4868F5-E0F9-48D0-9B14-4D2C5D9C973F}" presName="childShape" presStyleCnt="0"/>
      <dgm:spPr/>
    </dgm:pt>
    <dgm:pt modelId="{820AA3F9-0DA2-47B6-9880-F0922745D032}" type="pres">
      <dgm:prSet presAssocID="{689E4346-EA29-40BE-9698-B25F5CC6E7A8}" presName="Name13" presStyleLbl="parChTrans1D2" presStyleIdx="3" presStyleCnt="7"/>
      <dgm:spPr/>
      <dgm:t>
        <a:bodyPr/>
        <a:lstStyle/>
        <a:p>
          <a:endParaRPr lang="en-US"/>
        </a:p>
      </dgm:t>
    </dgm:pt>
    <dgm:pt modelId="{7CA3C0AC-96E3-4BD8-A539-0DA7F960CECC}" type="pres">
      <dgm:prSet presAssocID="{5BC40BE5-F346-4267-B9A8-05F43E280D70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BD77B-61E8-4061-8E6F-9B56E87949E4}" type="pres">
      <dgm:prSet presAssocID="{A2D1CB26-3E2C-4AAF-9DA3-0260ADC1291C}" presName="Name13" presStyleLbl="parChTrans1D2" presStyleIdx="4" presStyleCnt="7"/>
      <dgm:spPr/>
      <dgm:t>
        <a:bodyPr/>
        <a:lstStyle/>
        <a:p>
          <a:endParaRPr lang="en-US"/>
        </a:p>
      </dgm:t>
    </dgm:pt>
    <dgm:pt modelId="{4165AA98-5037-4A19-8150-CD8BAE37F926}" type="pres">
      <dgm:prSet presAssocID="{80CFEBA6-02E5-4C8A-8FA9-0D72180E9CBE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7608C-F470-487B-8D38-75EAACAE5374}" type="pres">
      <dgm:prSet presAssocID="{26FD3B09-32BA-4432-B83B-4F01DDF24800}" presName="Name13" presStyleLbl="parChTrans1D2" presStyleIdx="5" presStyleCnt="7"/>
      <dgm:spPr/>
      <dgm:t>
        <a:bodyPr/>
        <a:lstStyle/>
        <a:p>
          <a:endParaRPr lang="en-US"/>
        </a:p>
      </dgm:t>
    </dgm:pt>
    <dgm:pt modelId="{411DD3F9-DE5A-40D0-9AFE-78E9FF68744B}" type="pres">
      <dgm:prSet presAssocID="{B3BFA3F3-B870-472E-9B6E-28D07B8E509A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D4A6A-314E-4E28-8D05-14245C55B48C}" type="pres">
      <dgm:prSet presAssocID="{2395BD58-6699-411E-B860-A32D73946CC0}" presName="Name13" presStyleLbl="parChTrans1D2" presStyleIdx="6" presStyleCnt="7"/>
      <dgm:spPr/>
      <dgm:t>
        <a:bodyPr/>
        <a:lstStyle/>
        <a:p>
          <a:endParaRPr lang="en-US"/>
        </a:p>
      </dgm:t>
    </dgm:pt>
    <dgm:pt modelId="{E40CE4DC-0C58-4B2E-B575-D93F68BAB9C1}" type="pres">
      <dgm:prSet presAssocID="{9B8295D3-ADF3-4DDD-A754-99B948E443D5}" presName="childText" presStyleLbl="bgAcc1" presStyleIdx="6" presStyleCnt="7" custScaleX="142747" custScaleY="129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C61FA-DE0A-40CB-9AE1-1810AE271327}" type="presOf" srcId="{E59126F6-26EA-4AEC-A32F-3AAAC2856C4B}" destId="{0A64E74B-2736-4A0A-9AD3-ABC845881AF9}" srcOrd="0" destOrd="0" presId="urn:microsoft.com/office/officeart/2005/8/layout/hierarchy3"/>
    <dgm:cxn modelId="{C23BBF49-5696-436D-85C1-DC56126E5C3F}" srcId="{E7876B04-0644-430B-B601-76DE4B7C3A44}" destId="{3EBEB4AE-5383-4D94-98CA-A449D6C6A556}" srcOrd="0" destOrd="0" parTransId="{17BB68F9-7A33-468E-89FE-390F306977B6}" sibTransId="{E102683F-D239-4FEB-B85B-5594A4D8E6A7}"/>
    <dgm:cxn modelId="{AE30080A-D392-42DD-9146-DF5E9A13CA9F}" type="presOf" srcId="{26FD3B09-32BA-4432-B83B-4F01DDF24800}" destId="{2A97608C-F470-487B-8D38-75EAACAE5374}" srcOrd="0" destOrd="0" presId="urn:microsoft.com/office/officeart/2005/8/layout/hierarchy3"/>
    <dgm:cxn modelId="{D2B31ED5-AF13-4F52-8343-64FE79C12DB3}" type="presOf" srcId="{A2D1CB26-3E2C-4AAF-9DA3-0260ADC1291C}" destId="{9C9BD77B-61E8-4061-8E6F-9B56E87949E4}" srcOrd="0" destOrd="0" presId="urn:microsoft.com/office/officeart/2005/8/layout/hierarchy3"/>
    <dgm:cxn modelId="{9699D675-5250-4FE5-81E3-38E26422584E}" type="presOf" srcId="{2395BD58-6699-411E-B860-A32D73946CC0}" destId="{628D4A6A-314E-4E28-8D05-14245C55B48C}" srcOrd="0" destOrd="0" presId="urn:microsoft.com/office/officeart/2005/8/layout/hierarchy3"/>
    <dgm:cxn modelId="{972ED437-491E-450D-8C43-93C95352B74C}" type="presOf" srcId="{17AAE3B8-1C72-42D4-BDDD-1175F8FB0A52}" destId="{E40CE4DC-0C58-4B2E-B575-D93F68BAB9C1}" srcOrd="0" destOrd="3" presId="urn:microsoft.com/office/officeart/2005/8/layout/hierarchy3"/>
    <dgm:cxn modelId="{938759EB-040A-4AD1-A9A1-CBCB37A63357}" type="presOf" srcId="{9F4868F5-E0F9-48D0-9B14-4D2C5D9C973F}" destId="{A2465F08-B4C0-4D46-B982-AC1BC292F219}" srcOrd="0" destOrd="0" presId="urn:microsoft.com/office/officeart/2005/8/layout/hierarchy3"/>
    <dgm:cxn modelId="{96A2DA17-09A7-4D12-9007-F57FC4FD44CF}" type="presOf" srcId="{9B8295D3-ADF3-4DDD-A754-99B948E443D5}" destId="{E40CE4DC-0C58-4B2E-B575-D93F68BAB9C1}" srcOrd="0" destOrd="0" presId="urn:microsoft.com/office/officeart/2005/8/layout/hierarchy3"/>
    <dgm:cxn modelId="{5DF60E63-D5DB-42C9-BF60-A5EE7772D419}" type="presOf" srcId="{80CFEBA6-02E5-4C8A-8FA9-0D72180E9CBE}" destId="{4165AA98-5037-4A19-8150-CD8BAE37F926}" srcOrd="0" destOrd="0" presId="urn:microsoft.com/office/officeart/2005/8/layout/hierarchy3"/>
    <dgm:cxn modelId="{445FF990-C164-46BB-84EA-434DA7697A3E}" srcId="{7C7D12D3-E8A3-4424-BD40-E8534A3A928F}" destId="{A1DAA200-E8E0-414D-80FE-0553452BDA0C}" srcOrd="1" destOrd="0" parTransId="{B9A99E92-622A-4983-A29C-C6C927CC9DE2}" sibTransId="{63B93223-E2E0-4762-8E35-B013C411FA2D}"/>
    <dgm:cxn modelId="{A6325520-CC28-4D87-8666-9DC9D2E9F81B}" srcId="{A1DAA200-E8E0-414D-80FE-0553452BDA0C}" destId="{3AF5FB76-EAE4-4DA8-9E78-BA7FCFBFD83D}" srcOrd="1" destOrd="0" parTransId="{E59126F6-26EA-4AEC-A32F-3AAAC2856C4B}" sibTransId="{AECA79CE-2A16-490D-91ED-C8912B0C0AC0}"/>
    <dgm:cxn modelId="{029F9761-C200-48BA-9B3F-DA8AE904F419}" srcId="{9F4868F5-E0F9-48D0-9B14-4D2C5D9C973F}" destId="{5BC40BE5-F346-4267-B9A8-05F43E280D70}" srcOrd="0" destOrd="0" parTransId="{689E4346-EA29-40BE-9698-B25F5CC6E7A8}" sibTransId="{D74E2FEF-818C-4FB2-AFD3-8866DB1BFE0B}"/>
    <dgm:cxn modelId="{134987D5-C6FD-4C7D-AC6D-8AF136C86440}" type="presOf" srcId="{21288873-0504-4FD0-8FD6-68569387D15C}" destId="{E40CE4DC-0C58-4B2E-B575-D93F68BAB9C1}" srcOrd="0" destOrd="2" presId="urn:microsoft.com/office/officeart/2005/8/layout/hierarchy3"/>
    <dgm:cxn modelId="{D003B0F0-9AEC-40B9-B434-57B68D159E98}" srcId="{9F4868F5-E0F9-48D0-9B14-4D2C5D9C973F}" destId="{80CFEBA6-02E5-4C8A-8FA9-0D72180E9CBE}" srcOrd="1" destOrd="0" parTransId="{A2D1CB26-3E2C-4AAF-9DA3-0260ADC1291C}" sibTransId="{783B26C4-8118-4A96-A574-0B1A30A9FBF7}"/>
    <dgm:cxn modelId="{5707D390-96B5-48FC-B14F-F146727BABDF}" type="presOf" srcId="{A84F70B9-2BEA-46F4-BB0D-349B5DF28114}" destId="{56233487-85B7-4F30-838D-8374F331248B}" srcOrd="0" destOrd="0" presId="urn:microsoft.com/office/officeart/2005/8/layout/hierarchy3"/>
    <dgm:cxn modelId="{23E2E5F7-BCBA-40C1-B9D3-98AFBA5624BA}" type="presOf" srcId="{17BB68F9-7A33-468E-89FE-390F306977B6}" destId="{E07AB00E-ADB4-4CF4-BBD6-8ADE741CF72B}" srcOrd="0" destOrd="0" presId="urn:microsoft.com/office/officeart/2005/8/layout/hierarchy3"/>
    <dgm:cxn modelId="{BDB5B8A4-FA15-4D31-8F8A-51D9051875DB}" type="presOf" srcId="{9F4868F5-E0F9-48D0-9B14-4D2C5D9C973F}" destId="{ABCD1CAB-B9C0-41EB-8593-30FFC5A26CED}" srcOrd="1" destOrd="0" presId="urn:microsoft.com/office/officeart/2005/8/layout/hierarchy3"/>
    <dgm:cxn modelId="{EDA62193-AD12-4F68-B07E-370D66DDC921}" srcId="{7C7D12D3-E8A3-4424-BD40-E8534A3A928F}" destId="{9F4868F5-E0F9-48D0-9B14-4D2C5D9C973F}" srcOrd="2" destOrd="0" parTransId="{4A921B79-4FA7-455A-A7C5-E57A7EEC2D24}" sibTransId="{156D4360-E50F-4E86-965A-109EF7E05FD6}"/>
    <dgm:cxn modelId="{274D7C25-FC37-42AB-8F76-FCCFB8DF8421}" type="presOf" srcId="{689E4346-EA29-40BE-9698-B25F5CC6E7A8}" destId="{820AA3F9-0DA2-47B6-9880-F0922745D032}" srcOrd="0" destOrd="0" presId="urn:microsoft.com/office/officeart/2005/8/layout/hierarchy3"/>
    <dgm:cxn modelId="{B4331D8B-9441-4AA8-B197-5955D8F1E246}" type="presOf" srcId="{9B7FCCC4-8586-456D-8DE1-86C5B5DBDAE3}" destId="{E40CE4DC-0C58-4B2E-B575-D93F68BAB9C1}" srcOrd="0" destOrd="1" presId="urn:microsoft.com/office/officeart/2005/8/layout/hierarchy3"/>
    <dgm:cxn modelId="{9DF45649-A815-4F81-834E-B49EE97C6B85}" srcId="{9B8295D3-ADF3-4DDD-A754-99B948E443D5}" destId="{21288873-0504-4FD0-8FD6-68569387D15C}" srcOrd="1" destOrd="0" parTransId="{4360FE9E-F88B-47E6-AEFB-ADE2C7D14236}" sibTransId="{9A7F9FFC-4194-4987-A6B5-7389BC870E59}"/>
    <dgm:cxn modelId="{EA450C80-7B65-4136-A116-0056C4F6CEAA}" srcId="{9F4868F5-E0F9-48D0-9B14-4D2C5D9C973F}" destId="{9B8295D3-ADF3-4DDD-A754-99B948E443D5}" srcOrd="3" destOrd="0" parTransId="{2395BD58-6699-411E-B860-A32D73946CC0}" sibTransId="{CC975FDA-9F17-40A3-A776-417F29DE45D0}"/>
    <dgm:cxn modelId="{63D5A331-79B6-4810-8B92-F134263094D3}" srcId="{A1DAA200-E8E0-414D-80FE-0553452BDA0C}" destId="{A84F70B9-2BEA-46F4-BB0D-349B5DF28114}" srcOrd="0" destOrd="0" parTransId="{D0DAD4DD-8C65-4FC3-9C80-D5ABBF252C10}" sibTransId="{D5EAA7A1-B36A-48D4-ABB4-D0D2C6523E46}"/>
    <dgm:cxn modelId="{CBB20DAA-B330-4BF7-B343-1A5BCFF79F5D}" srcId="{9F4868F5-E0F9-48D0-9B14-4D2C5D9C973F}" destId="{B3BFA3F3-B870-472E-9B6E-28D07B8E509A}" srcOrd="2" destOrd="0" parTransId="{26FD3B09-32BA-4432-B83B-4F01DDF24800}" sibTransId="{E0D9E46B-BFFD-48FC-B02D-52113C1369FD}"/>
    <dgm:cxn modelId="{6E0DC4EB-28F4-439E-9177-61F70559D59D}" srcId="{9B8295D3-ADF3-4DDD-A754-99B948E443D5}" destId="{9B7FCCC4-8586-456D-8DE1-86C5B5DBDAE3}" srcOrd="0" destOrd="0" parTransId="{BE8DC57A-B3D3-43C4-90F8-A69E07C564A8}" sibTransId="{72CB8168-CAD5-463E-8742-7ED735CE10D4}"/>
    <dgm:cxn modelId="{58194D0E-C44E-4BA4-A084-956503868B2C}" srcId="{7C7D12D3-E8A3-4424-BD40-E8534A3A928F}" destId="{E7876B04-0644-430B-B601-76DE4B7C3A44}" srcOrd="0" destOrd="0" parTransId="{B135D08E-9BFE-4F5C-9B42-9F5C339DE56A}" sibTransId="{810AC567-EB03-483E-A9A9-BFFFB10A3ABF}"/>
    <dgm:cxn modelId="{DF2819BD-B29B-4B58-8D72-FCF11439C5D5}" type="presOf" srcId="{3EBEB4AE-5383-4D94-98CA-A449D6C6A556}" destId="{8F4BBEC5-ED60-4076-A149-3DDEA625E173}" srcOrd="0" destOrd="0" presId="urn:microsoft.com/office/officeart/2005/8/layout/hierarchy3"/>
    <dgm:cxn modelId="{8BC3D0E8-7C29-4697-8E2A-1B01AFF199B4}" type="presOf" srcId="{E7876B04-0644-430B-B601-76DE4B7C3A44}" destId="{2ABF5534-3B5D-4E40-BF49-5A12513046BB}" srcOrd="1" destOrd="0" presId="urn:microsoft.com/office/officeart/2005/8/layout/hierarchy3"/>
    <dgm:cxn modelId="{68D81AC2-3B10-45CC-8363-50680EB2F361}" type="presOf" srcId="{3AF5FB76-EAE4-4DA8-9E78-BA7FCFBFD83D}" destId="{C2B44112-4B2F-4ACE-B702-400D1587283F}" srcOrd="0" destOrd="0" presId="urn:microsoft.com/office/officeart/2005/8/layout/hierarchy3"/>
    <dgm:cxn modelId="{FEF1BFF4-57C1-4A37-AC5A-4B483BFC62BB}" type="presOf" srcId="{7C7D12D3-E8A3-4424-BD40-E8534A3A928F}" destId="{0E69CB4C-2974-4049-AE2B-2BF947188A86}" srcOrd="0" destOrd="0" presId="urn:microsoft.com/office/officeart/2005/8/layout/hierarchy3"/>
    <dgm:cxn modelId="{57CBA89E-F7BE-4903-9ED4-BFF6C053361C}" type="presOf" srcId="{E7876B04-0644-430B-B601-76DE4B7C3A44}" destId="{BAD4503E-1717-4433-A18C-80CD588E97A9}" srcOrd="0" destOrd="0" presId="urn:microsoft.com/office/officeart/2005/8/layout/hierarchy3"/>
    <dgm:cxn modelId="{EBF16A37-7D9A-4324-B810-C95A2EFFC371}" srcId="{9B8295D3-ADF3-4DDD-A754-99B948E443D5}" destId="{17AAE3B8-1C72-42D4-BDDD-1175F8FB0A52}" srcOrd="2" destOrd="0" parTransId="{76848F66-4741-42E4-ABBA-4B770A4559B4}" sibTransId="{1834575C-A906-44A0-BAF7-426F6C87125F}"/>
    <dgm:cxn modelId="{D4806C0D-C59E-4F66-BA44-A5E011165C16}" type="presOf" srcId="{A1DAA200-E8E0-414D-80FE-0553452BDA0C}" destId="{C8CCF3FC-C875-45E0-A602-4A616B2F9148}" srcOrd="1" destOrd="0" presId="urn:microsoft.com/office/officeart/2005/8/layout/hierarchy3"/>
    <dgm:cxn modelId="{D6168ADA-A857-4F0B-8C33-605A1B3E6BC1}" type="presOf" srcId="{B3BFA3F3-B870-472E-9B6E-28D07B8E509A}" destId="{411DD3F9-DE5A-40D0-9AFE-78E9FF68744B}" srcOrd="0" destOrd="0" presId="urn:microsoft.com/office/officeart/2005/8/layout/hierarchy3"/>
    <dgm:cxn modelId="{9A323E65-38A2-40C7-B80D-A0BE4BB4B0B5}" type="presOf" srcId="{D0DAD4DD-8C65-4FC3-9C80-D5ABBF252C10}" destId="{861D194F-3D95-4EC1-871D-282577A065CE}" srcOrd="0" destOrd="0" presId="urn:microsoft.com/office/officeart/2005/8/layout/hierarchy3"/>
    <dgm:cxn modelId="{26A405B1-B99C-4968-A034-82BD29C61112}" type="presOf" srcId="{5BC40BE5-F346-4267-B9A8-05F43E280D70}" destId="{7CA3C0AC-96E3-4BD8-A539-0DA7F960CECC}" srcOrd="0" destOrd="0" presId="urn:microsoft.com/office/officeart/2005/8/layout/hierarchy3"/>
    <dgm:cxn modelId="{DB2C81CC-9A17-4C4C-969E-DB6C2791AB2C}" type="presOf" srcId="{A1DAA200-E8E0-414D-80FE-0553452BDA0C}" destId="{5AD13750-7AE0-4C8D-B5F9-9A6C71626322}" srcOrd="0" destOrd="0" presId="urn:microsoft.com/office/officeart/2005/8/layout/hierarchy3"/>
    <dgm:cxn modelId="{3493E8E4-024B-4D4E-B66B-0E667BECB34A}" type="presParOf" srcId="{0E69CB4C-2974-4049-AE2B-2BF947188A86}" destId="{CF8FF253-536C-4602-B0A6-5F4C1AFBB0F1}" srcOrd="0" destOrd="0" presId="urn:microsoft.com/office/officeart/2005/8/layout/hierarchy3"/>
    <dgm:cxn modelId="{87743E41-117F-4164-94CE-E097A9DD1C83}" type="presParOf" srcId="{CF8FF253-536C-4602-B0A6-5F4C1AFBB0F1}" destId="{2A1D4245-4D2E-455C-A761-AB8CDC4E662E}" srcOrd="0" destOrd="0" presId="urn:microsoft.com/office/officeart/2005/8/layout/hierarchy3"/>
    <dgm:cxn modelId="{7F5C4A92-442B-4E7C-959D-A3C40E6B04B4}" type="presParOf" srcId="{2A1D4245-4D2E-455C-A761-AB8CDC4E662E}" destId="{BAD4503E-1717-4433-A18C-80CD588E97A9}" srcOrd="0" destOrd="0" presId="urn:microsoft.com/office/officeart/2005/8/layout/hierarchy3"/>
    <dgm:cxn modelId="{03825675-CEC5-45A6-8FAC-45A1747EC8AF}" type="presParOf" srcId="{2A1D4245-4D2E-455C-A761-AB8CDC4E662E}" destId="{2ABF5534-3B5D-4E40-BF49-5A12513046BB}" srcOrd="1" destOrd="0" presId="urn:microsoft.com/office/officeart/2005/8/layout/hierarchy3"/>
    <dgm:cxn modelId="{39D30C0F-66EB-4A25-A26C-DA6C6004ED94}" type="presParOf" srcId="{CF8FF253-536C-4602-B0A6-5F4C1AFBB0F1}" destId="{17B03BAC-2F90-454D-BED8-F07F27C6469E}" srcOrd="1" destOrd="0" presId="urn:microsoft.com/office/officeart/2005/8/layout/hierarchy3"/>
    <dgm:cxn modelId="{AB089050-916C-426A-89C7-5A1023DC9315}" type="presParOf" srcId="{17B03BAC-2F90-454D-BED8-F07F27C6469E}" destId="{E07AB00E-ADB4-4CF4-BBD6-8ADE741CF72B}" srcOrd="0" destOrd="0" presId="urn:microsoft.com/office/officeart/2005/8/layout/hierarchy3"/>
    <dgm:cxn modelId="{C398B907-8A2D-4DE2-93CA-A562B306652F}" type="presParOf" srcId="{17B03BAC-2F90-454D-BED8-F07F27C6469E}" destId="{8F4BBEC5-ED60-4076-A149-3DDEA625E173}" srcOrd="1" destOrd="0" presId="urn:microsoft.com/office/officeart/2005/8/layout/hierarchy3"/>
    <dgm:cxn modelId="{DDB7E97C-32BD-4C64-9D93-A8F6839B2DCB}" type="presParOf" srcId="{0E69CB4C-2974-4049-AE2B-2BF947188A86}" destId="{78EE7CA1-D87C-4E3F-8D17-1D8E006EFB69}" srcOrd="1" destOrd="0" presId="urn:microsoft.com/office/officeart/2005/8/layout/hierarchy3"/>
    <dgm:cxn modelId="{5A06CC96-00DE-4992-9A50-C395D7484474}" type="presParOf" srcId="{78EE7CA1-D87C-4E3F-8D17-1D8E006EFB69}" destId="{CA8F9348-7890-4406-899D-C1FF9C3D1614}" srcOrd="0" destOrd="0" presId="urn:microsoft.com/office/officeart/2005/8/layout/hierarchy3"/>
    <dgm:cxn modelId="{0A9485AA-E8AE-4DE9-9EB0-4B4B8F5D246A}" type="presParOf" srcId="{CA8F9348-7890-4406-899D-C1FF9C3D1614}" destId="{5AD13750-7AE0-4C8D-B5F9-9A6C71626322}" srcOrd="0" destOrd="0" presId="urn:microsoft.com/office/officeart/2005/8/layout/hierarchy3"/>
    <dgm:cxn modelId="{2E50E138-5A36-409B-9A17-B137CB94A021}" type="presParOf" srcId="{CA8F9348-7890-4406-899D-C1FF9C3D1614}" destId="{C8CCF3FC-C875-45E0-A602-4A616B2F9148}" srcOrd="1" destOrd="0" presId="urn:microsoft.com/office/officeart/2005/8/layout/hierarchy3"/>
    <dgm:cxn modelId="{A1A5822D-1EE5-471D-BA7C-CB2B255CF8DE}" type="presParOf" srcId="{78EE7CA1-D87C-4E3F-8D17-1D8E006EFB69}" destId="{4B6A621A-2A44-4B93-84CD-4E5D643784C7}" srcOrd="1" destOrd="0" presId="urn:microsoft.com/office/officeart/2005/8/layout/hierarchy3"/>
    <dgm:cxn modelId="{CBA61F95-A447-4EDF-BD6C-4B76825AFC53}" type="presParOf" srcId="{4B6A621A-2A44-4B93-84CD-4E5D643784C7}" destId="{861D194F-3D95-4EC1-871D-282577A065CE}" srcOrd="0" destOrd="0" presId="urn:microsoft.com/office/officeart/2005/8/layout/hierarchy3"/>
    <dgm:cxn modelId="{88C7BD2C-6913-4DA2-848E-B8400CC469AF}" type="presParOf" srcId="{4B6A621A-2A44-4B93-84CD-4E5D643784C7}" destId="{56233487-85B7-4F30-838D-8374F331248B}" srcOrd="1" destOrd="0" presId="urn:microsoft.com/office/officeart/2005/8/layout/hierarchy3"/>
    <dgm:cxn modelId="{D22A6483-9D77-407D-8108-59AB2658AE00}" type="presParOf" srcId="{4B6A621A-2A44-4B93-84CD-4E5D643784C7}" destId="{0A64E74B-2736-4A0A-9AD3-ABC845881AF9}" srcOrd="2" destOrd="0" presId="urn:microsoft.com/office/officeart/2005/8/layout/hierarchy3"/>
    <dgm:cxn modelId="{68413B6B-3709-4578-80B9-228E871930BB}" type="presParOf" srcId="{4B6A621A-2A44-4B93-84CD-4E5D643784C7}" destId="{C2B44112-4B2F-4ACE-B702-400D1587283F}" srcOrd="3" destOrd="0" presId="urn:microsoft.com/office/officeart/2005/8/layout/hierarchy3"/>
    <dgm:cxn modelId="{9F4BEC9A-2054-401A-BA57-1871F72FE62E}" type="presParOf" srcId="{0E69CB4C-2974-4049-AE2B-2BF947188A86}" destId="{9C0BAA62-329E-4CB6-9067-6C3328019137}" srcOrd="2" destOrd="0" presId="urn:microsoft.com/office/officeart/2005/8/layout/hierarchy3"/>
    <dgm:cxn modelId="{02E801D7-1A57-4035-9F24-DFE805E43ECE}" type="presParOf" srcId="{9C0BAA62-329E-4CB6-9067-6C3328019137}" destId="{6308AB2E-2DCC-4A8B-9720-F68C09B20491}" srcOrd="0" destOrd="0" presId="urn:microsoft.com/office/officeart/2005/8/layout/hierarchy3"/>
    <dgm:cxn modelId="{75D1B19D-7F67-4C4F-820C-5B417F0C64C2}" type="presParOf" srcId="{6308AB2E-2DCC-4A8B-9720-F68C09B20491}" destId="{A2465F08-B4C0-4D46-B982-AC1BC292F219}" srcOrd="0" destOrd="0" presId="urn:microsoft.com/office/officeart/2005/8/layout/hierarchy3"/>
    <dgm:cxn modelId="{FCC2D2B6-FA3C-4C43-A71D-92CA4ACC032B}" type="presParOf" srcId="{6308AB2E-2DCC-4A8B-9720-F68C09B20491}" destId="{ABCD1CAB-B9C0-41EB-8593-30FFC5A26CED}" srcOrd="1" destOrd="0" presId="urn:microsoft.com/office/officeart/2005/8/layout/hierarchy3"/>
    <dgm:cxn modelId="{1527A655-13FD-4FAB-889A-05974DA9FBB6}" type="presParOf" srcId="{9C0BAA62-329E-4CB6-9067-6C3328019137}" destId="{035269EF-43BB-432E-9B86-E22F06A254B6}" srcOrd="1" destOrd="0" presId="urn:microsoft.com/office/officeart/2005/8/layout/hierarchy3"/>
    <dgm:cxn modelId="{14E0A18B-5E04-46A5-BCB3-1AA9798D0BBA}" type="presParOf" srcId="{035269EF-43BB-432E-9B86-E22F06A254B6}" destId="{820AA3F9-0DA2-47B6-9880-F0922745D032}" srcOrd="0" destOrd="0" presId="urn:microsoft.com/office/officeart/2005/8/layout/hierarchy3"/>
    <dgm:cxn modelId="{5780E32F-6299-44A6-A7F6-CC5717329DAE}" type="presParOf" srcId="{035269EF-43BB-432E-9B86-E22F06A254B6}" destId="{7CA3C0AC-96E3-4BD8-A539-0DA7F960CECC}" srcOrd="1" destOrd="0" presId="urn:microsoft.com/office/officeart/2005/8/layout/hierarchy3"/>
    <dgm:cxn modelId="{14F8571B-4FF7-4F06-990F-67C7F1CC0CF2}" type="presParOf" srcId="{035269EF-43BB-432E-9B86-E22F06A254B6}" destId="{9C9BD77B-61E8-4061-8E6F-9B56E87949E4}" srcOrd="2" destOrd="0" presId="urn:microsoft.com/office/officeart/2005/8/layout/hierarchy3"/>
    <dgm:cxn modelId="{502582C3-E19E-4555-B1A0-8FBF8A85C4EE}" type="presParOf" srcId="{035269EF-43BB-432E-9B86-E22F06A254B6}" destId="{4165AA98-5037-4A19-8150-CD8BAE37F926}" srcOrd="3" destOrd="0" presId="urn:microsoft.com/office/officeart/2005/8/layout/hierarchy3"/>
    <dgm:cxn modelId="{907572AE-5D50-411D-A1AA-6EE71D701D84}" type="presParOf" srcId="{035269EF-43BB-432E-9B86-E22F06A254B6}" destId="{2A97608C-F470-487B-8D38-75EAACAE5374}" srcOrd="4" destOrd="0" presId="urn:microsoft.com/office/officeart/2005/8/layout/hierarchy3"/>
    <dgm:cxn modelId="{E8A6685B-290C-4A2A-BDF8-581F8DDD43A8}" type="presParOf" srcId="{035269EF-43BB-432E-9B86-E22F06A254B6}" destId="{411DD3F9-DE5A-40D0-9AFE-78E9FF68744B}" srcOrd="5" destOrd="0" presId="urn:microsoft.com/office/officeart/2005/8/layout/hierarchy3"/>
    <dgm:cxn modelId="{989FFBAB-497A-482A-8C00-3956D41D7931}" type="presParOf" srcId="{035269EF-43BB-432E-9B86-E22F06A254B6}" destId="{628D4A6A-314E-4E28-8D05-14245C55B48C}" srcOrd="6" destOrd="0" presId="urn:microsoft.com/office/officeart/2005/8/layout/hierarchy3"/>
    <dgm:cxn modelId="{02C5DE73-F286-4A66-87F1-DF7A0FD4C6A6}" type="presParOf" srcId="{035269EF-43BB-432E-9B86-E22F06A254B6}" destId="{E40CE4DC-0C58-4B2E-B575-D93F68BAB9C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DC13A6-B2E0-4AD8-B252-886390F8DD4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B6DEA-49E0-48A0-B2F9-F84940E3564F}">
      <dgm:prSet custT="1"/>
      <dgm:spPr/>
      <dgm:t>
        <a:bodyPr/>
        <a:lstStyle/>
        <a:p>
          <a:pPr rtl="0"/>
          <a:r>
            <a:rPr lang="en-US" sz="1800" b="1" dirty="0" smtClean="0"/>
            <a:t>Individualized Treatment Plan</a:t>
          </a:r>
          <a:endParaRPr lang="en-US" sz="1800" dirty="0"/>
        </a:p>
      </dgm:t>
    </dgm:pt>
    <dgm:pt modelId="{6763EA84-1211-440F-B8BB-484A1293A0B1}" type="parTrans" cxnId="{731609B6-4BB1-432D-BF65-DF33BC10E41D}">
      <dgm:prSet/>
      <dgm:spPr/>
      <dgm:t>
        <a:bodyPr/>
        <a:lstStyle/>
        <a:p>
          <a:endParaRPr lang="en-US"/>
        </a:p>
      </dgm:t>
    </dgm:pt>
    <dgm:pt modelId="{ABEF3D95-CFBE-4A13-A264-1649164BE56F}" type="sibTrans" cxnId="{731609B6-4BB1-432D-BF65-DF33BC10E41D}">
      <dgm:prSet/>
      <dgm:spPr/>
      <dgm:t>
        <a:bodyPr/>
        <a:lstStyle/>
        <a:p>
          <a:endParaRPr lang="en-US"/>
        </a:p>
      </dgm:t>
    </dgm:pt>
    <dgm:pt modelId="{493E77CD-9D1C-4009-BFE2-D72B5A4C00CD}">
      <dgm:prSet custT="1"/>
      <dgm:spPr/>
      <dgm:t>
        <a:bodyPr/>
        <a:lstStyle/>
        <a:p>
          <a:pPr rtl="0"/>
          <a:r>
            <a:rPr lang="en-US" sz="1200" b="1" dirty="0" smtClean="0"/>
            <a:t>Substance Abuse </a:t>
          </a:r>
          <a:r>
            <a:rPr lang="en-US" sz="1200" b="1" dirty="0" err="1" smtClean="0"/>
            <a:t>Tx</a:t>
          </a:r>
          <a:r>
            <a:rPr lang="en-US" sz="1200" b="1" dirty="0" smtClean="0"/>
            <a:t>, as indicated</a:t>
          </a:r>
          <a:endParaRPr lang="en-US" sz="1200" b="1" dirty="0"/>
        </a:p>
      </dgm:t>
    </dgm:pt>
    <dgm:pt modelId="{D8D0FCFE-EBDD-4000-95ED-8A65763AD596}" type="parTrans" cxnId="{5C266F37-A3B9-4A4B-84FD-BBE6397E2FE2}">
      <dgm:prSet/>
      <dgm:spPr/>
      <dgm:t>
        <a:bodyPr/>
        <a:lstStyle/>
        <a:p>
          <a:endParaRPr lang="en-US"/>
        </a:p>
      </dgm:t>
    </dgm:pt>
    <dgm:pt modelId="{D83A59D4-450B-47E1-9030-5BF7F9D517F4}" type="sibTrans" cxnId="{5C266F37-A3B9-4A4B-84FD-BBE6397E2FE2}">
      <dgm:prSet/>
      <dgm:spPr/>
      <dgm:t>
        <a:bodyPr/>
        <a:lstStyle/>
        <a:p>
          <a:endParaRPr lang="en-US"/>
        </a:p>
      </dgm:t>
    </dgm:pt>
    <dgm:pt modelId="{6826BACF-31F7-4CE9-97FE-591726517FF1}">
      <dgm:prSet custT="1"/>
      <dgm:spPr/>
      <dgm:t>
        <a:bodyPr/>
        <a:lstStyle/>
        <a:p>
          <a:pPr rtl="0"/>
          <a:r>
            <a:rPr lang="en-US" sz="1100" b="1" dirty="0" smtClean="0"/>
            <a:t>Residential, IOP, MAT, SA Group/Individual, Gender-based </a:t>
          </a:r>
          <a:r>
            <a:rPr lang="en-US" sz="1100" b="1" dirty="0" err="1" smtClean="0"/>
            <a:t>Tx</a:t>
          </a:r>
          <a:endParaRPr lang="en-US" sz="1100" b="1" dirty="0"/>
        </a:p>
      </dgm:t>
    </dgm:pt>
    <dgm:pt modelId="{A497AEC0-BA7D-4369-B68C-EBE0536C7FCA}" type="parTrans" cxnId="{A21C7D0B-EE4F-4BEA-9A91-F3C1EBE183B2}">
      <dgm:prSet/>
      <dgm:spPr/>
      <dgm:t>
        <a:bodyPr/>
        <a:lstStyle/>
        <a:p>
          <a:endParaRPr lang="en-US"/>
        </a:p>
      </dgm:t>
    </dgm:pt>
    <dgm:pt modelId="{04DF32F6-E9AB-4232-A9A7-26DC9F2B76C9}" type="sibTrans" cxnId="{A21C7D0B-EE4F-4BEA-9A91-F3C1EBE183B2}">
      <dgm:prSet/>
      <dgm:spPr/>
      <dgm:t>
        <a:bodyPr/>
        <a:lstStyle/>
        <a:p>
          <a:endParaRPr lang="en-US"/>
        </a:p>
      </dgm:t>
    </dgm:pt>
    <dgm:pt modelId="{154BF16B-ED96-4CE2-9782-3D4945914D55}">
      <dgm:prSet custT="1"/>
      <dgm:spPr/>
      <dgm:t>
        <a:bodyPr/>
        <a:lstStyle/>
        <a:p>
          <a:pPr rtl="0"/>
          <a:r>
            <a:rPr lang="en-US" sz="1100" dirty="0" smtClean="0"/>
            <a:t> </a:t>
          </a:r>
          <a:r>
            <a:rPr lang="en-US" sz="1200" b="1" dirty="0" smtClean="0"/>
            <a:t>Therapist Added to Team</a:t>
          </a:r>
          <a:endParaRPr lang="en-US" sz="1200" b="1" dirty="0"/>
        </a:p>
      </dgm:t>
    </dgm:pt>
    <dgm:pt modelId="{071DE4C4-8F51-448C-AD93-5799043D0B7D}" type="parTrans" cxnId="{05B3F039-6D61-4A33-9AF4-533C6AE555AE}">
      <dgm:prSet/>
      <dgm:spPr/>
      <dgm:t>
        <a:bodyPr/>
        <a:lstStyle/>
        <a:p>
          <a:endParaRPr lang="en-US"/>
        </a:p>
      </dgm:t>
    </dgm:pt>
    <dgm:pt modelId="{C34E05BE-3A04-4B32-8F23-30C53D774AD2}" type="sibTrans" cxnId="{05B3F039-6D61-4A33-9AF4-533C6AE555AE}">
      <dgm:prSet/>
      <dgm:spPr/>
      <dgm:t>
        <a:bodyPr/>
        <a:lstStyle/>
        <a:p>
          <a:endParaRPr lang="en-US"/>
        </a:p>
      </dgm:t>
    </dgm:pt>
    <dgm:pt modelId="{97846C86-AB6D-4D4A-B632-40191A87F39A}">
      <dgm:prSet custT="1"/>
      <dgm:spPr/>
      <dgm:t>
        <a:bodyPr/>
        <a:lstStyle/>
        <a:p>
          <a:pPr rtl="0"/>
          <a:r>
            <a:rPr lang="en-US" sz="1100" b="1" dirty="0" smtClean="0"/>
            <a:t>Psych Referrals for Medication Evaluation</a:t>
          </a:r>
          <a:endParaRPr lang="en-US" sz="1100" b="1" dirty="0"/>
        </a:p>
      </dgm:t>
    </dgm:pt>
    <dgm:pt modelId="{EEF605FA-0202-4DB3-A9C0-B96B3A7AB5E0}" type="parTrans" cxnId="{8EDC27D4-21EF-4D2E-B4BA-403DF1791A51}">
      <dgm:prSet/>
      <dgm:spPr/>
      <dgm:t>
        <a:bodyPr/>
        <a:lstStyle/>
        <a:p>
          <a:endParaRPr lang="en-US"/>
        </a:p>
      </dgm:t>
    </dgm:pt>
    <dgm:pt modelId="{37C452AD-94C7-46D9-B016-B09972905EEE}" type="sibTrans" cxnId="{8EDC27D4-21EF-4D2E-B4BA-403DF1791A51}">
      <dgm:prSet/>
      <dgm:spPr/>
      <dgm:t>
        <a:bodyPr/>
        <a:lstStyle/>
        <a:p>
          <a:endParaRPr lang="en-US"/>
        </a:p>
      </dgm:t>
    </dgm:pt>
    <dgm:pt modelId="{EFE4332C-004C-4E6E-A4A4-46846E82B969}">
      <dgm:prSet custT="1"/>
      <dgm:spPr/>
      <dgm:t>
        <a:bodyPr/>
        <a:lstStyle/>
        <a:p>
          <a:pPr rtl="0"/>
          <a:r>
            <a:rPr lang="en-US" sz="1800" b="1" dirty="0" smtClean="0"/>
            <a:t>STAR Check-Ins</a:t>
          </a:r>
          <a:endParaRPr lang="en-US" sz="1800" dirty="0"/>
        </a:p>
      </dgm:t>
    </dgm:pt>
    <dgm:pt modelId="{5D0F6F87-0380-4338-902F-8ED8B5688E9A}" type="parTrans" cxnId="{8F624345-4365-4F28-8B9C-DB8313DD40D1}">
      <dgm:prSet/>
      <dgm:spPr/>
      <dgm:t>
        <a:bodyPr/>
        <a:lstStyle/>
        <a:p>
          <a:endParaRPr lang="en-US"/>
        </a:p>
      </dgm:t>
    </dgm:pt>
    <dgm:pt modelId="{D583B01F-C1DE-47D3-B3E1-1606E414C885}" type="sibTrans" cxnId="{8F624345-4365-4F28-8B9C-DB8313DD40D1}">
      <dgm:prSet/>
      <dgm:spPr/>
      <dgm:t>
        <a:bodyPr/>
        <a:lstStyle/>
        <a:p>
          <a:endParaRPr lang="en-US"/>
        </a:p>
      </dgm:t>
    </dgm:pt>
    <dgm:pt modelId="{3BAA7A2B-E7C1-40DA-958A-752095ABE272}">
      <dgm:prSet custT="1"/>
      <dgm:spPr/>
      <dgm:t>
        <a:bodyPr/>
        <a:lstStyle/>
        <a:p>
          <a:pPr rtl="0"/>
          <a:r>
            <a:rPr lang="en-US" sz="1200" b="1" dirty="0" smtClean="0"/>
            <a:t>Promotes Accountability</a:t>
          </a:r>
          <a:endParaRPr lang="en-US" sz="1200" b="1" dirty="0"/>
        </a:p>
      </dgm:t>
    </dgm:pt>
    <dgm:pt modelId="{EFA88B9B-2EA6-44AF-829E-2700DFE6BC5C}" type="parTrans" cxnId="{CD009A7C-F0FB-4A70-A841-7640366A6AA1}">
      <dgm:prSet/>
      <dgm:spPr/>
      <dgm:t>
        <a:bodyPr/>
        <a:lstStyle/>
        <a:p>
          <a:endParaRPr lang="en-US"/>
        </a:p>
      </dgm:t>
    </dgm:pt>
    <dgm:pt modelId="{0F83C2C7-CD3E-4A6F-B876-85EB93569FBE}" type="sibTrans" cxnId="{CD009A7C-F0FB-4A70-A841-7640366A6AA1}">
      <dgm:prSet/>
      <dgm:spPr/>
      <dgm:t>
        <a:bodyPr/>
        <a:lstStyle/>
        <a:p>
          <a:endParaRPr lang="en-US"/>
        </a:p>
      </dgm:t>
    </dgm:pt>
    <dgm:pt modelId="{E308FA95-7BC4-47C6-BA29-EDDDFA250552}">
      <dgm:prSet custT="1"/>
      <dgm:spPr/>
      <dgm:t>
        <a:bodyPr/>
        <a:lstStyle/>
        <a:p>
          <a:pPr rtl="0"/>
          <a:r>
            <a:rPr lang="en-US" sz="1800" b="1" dirty="0" smtClean="0"/>
            <a:t>Immediate Judicial Interventions</a:t>
          </a:r>
          <a:endParaRPr lang="en-US" sz="1800" dirty="0"/>
        </a:p>
      </dgm:t>
    </dgm:pt>
    <dgm:pt modelId="{78CE9E9C-0AA9-40F2-85A6-A4F7317D7624}" type="parTrans" cxnId="{EAF3F11A-66A8-492A-89C5-FFBFC04970CF}">
      <dgm:prSet/>
      <dgm:spPr/>
      <dgm:t>
        <a:bodyPr/>
        <a:lstStyle/>
        <a:p>
          <a:endParaRPr lang="en-US"/>
        </a:p>
      </dgm:t>
    </dgm:pt>
    <dgm:pt modelId="{663AA2C3-9C70-4234-9799-4947C21B58D2}" type="sibTrans" cxnId="{EAF3F11A-66A8-492A-89C5-FFBFC04970CF}">
      <dgm:prSet/>
      <dgm:spPr/>
      <dgm:t>
        <a:bodyPr/>
        <a:lstStyle/>
        <a:p>
          <a:endParaRPr lang="en-US"/>
        </a:p>
      </dgm:t>
    </dgm:pt>
    <dgm:pt modelId="{47842266-D167-40F1-96E7-623D7FFAFC2C}">
      <dgm:prSet custT="1"/>
      <dgm:spPr/>
      <dgm:t>
        <a:bodyPr/>
        <a:lstStyle/>
        <a:p>
          <a:pPr rtl="0"/>
          <a:r>
            <a:rPr lang="en-US" sz="1800" b="1" dirty="0" smtClean="0"/>
            <a:t>‘Thinking it Through’ Modalities</a:t>
          </a:r>
          <a:endParaRPr lang="en-US" sz="1800" dirty="0"/>
        </a:p>
      </dgm:t>
    </dgm:pt>
    <dgm:pt modelId="{48264C71-5D3B-4350-9D95-6F5C4F381940}" type="parTrans" cxnId="{280AC74E-A907-47EA-88CB-9D47C49007AC}">
      <dgm:prSet/>
      <dgm:spPr/>
      <dgm:t>
        <a:bodyPr/>
        <a:lstStyle/>
        <a:p>
          <a:endParaRPr lang="en-US"/>
        </a:p>
      </dgm:t>
    </dgm:pt>
    <dgm:pt modelId="{04BD3E2A-1DCF-4900-9B30-9E38D258E730}" type="sibTrans" cxnId="{280AC74E-A907-47EA-88CB-9D47C49007AC}">
      <dgm:prSet/>
      <dgm:spPr/>
      <dgm:t>
        <a:bodyPr/>
        <a:lstStyle/>
        <a:p>
          <a:endParaRPr lang="en-US"/>
        </a:p>
      </dgm:t>
    </dgm:pt>
    <dgm:pt modelId="{67003344-0F33-47D5-89A2-D32C4AEBAE85}">
      <dgm:prSet custT="1"/>
      <dgm:spPr/>
      <dgm:t>
        <a:bodyPr/>
        <a:lstStyle/>
        <a:p>
          <a:pPr rtl="0"/>
          <a:r>
            <a:rPr lang="en-US" sz="700" dirty="0" smtClean="0"/>
            <a:t> </a:t>
          </a:r>
          <a:r>
            <a:rPr lang="en-US" sz="1100" dirty="0" smtClean="0"/>
            <a:t> </a:t>
          </a:r>
          <a:r>
            <a:rPr lang="en-US" sz="1200" b="1" dirty="0" smtClean="0"/>
            <a:t>Cognitive Behavioral Groups </a:t>
          </a:r>
          <a:endParaRPr lang="en-US" sz="1100" b="1" dirty="0"/>
        </a:p>
      </dgm:t>
    </dgm:pt>
    <dgm:pt modelId="{2AA54A0F-4627-44E1-AB74-84BCAD801E86}" type="parTrans" cxnId="{7A8C5FC4-F863-4A8C-9BA9-50267CD9C053}">
      <dgm:prSet/>
      <dgm:spPr/>
      <dgm:t>
        <a:bodyPr/>
        <a:lstStyle/>
        <a:p>
          <a:endParaRPr lang="en-US"/>
        </a:p>
      </dgm:t>
    </dgm:pt>
    <dgm:pt modelId="{A0FB9F8D-E546-4C3C-98F6-1BD001E5B963}" type="sibTrans" cxnId="{7A8C5FC4-F863-4A8C-9BA9-50267CD9C053}">
      <dgm:prSet/>
      <dgm:spPr/>
      <dgm:t>
        <a:bodyPr/>
        <a:lstStyle/>
        <a:p>
          <a:endParaRPr lang="en-US"/>
        </a:p>
      </dgm:t>
    </dgm:pt>
    <dgm:pt modelId="{28534942-1ED6-4B46-B5D0-BBD5FFF31B26}">
      <dgm:prSet custT="1"/>
      <dgm:spPr/>
      <dgm:t>
        <a:bodyPr/>
        <a:lstStyle/>
        <a:p>
          <a:pPr rtl="0"/>
          <a:r>
            <a:rPr lang="en-US" sz="1800" b="1" dirty="0" smtClean="0"/>
            <a:t>Promote/Reward Pro-Social Behaviors</a:t>
          </a:r>
          <a:endParaRPr lang="en-US" sz="1800" dirty="0"/>
        </a:p>
      </dgm:t>
    </dgm:pt>
    <dgm:pt modelId="{1BF5A492-8EA6-4204-BFA4-716893D1D25A}" type="parTrans" cxnId="{C95D0AA8-04E8-40C6-9B2A-D1182397BC4D}">
      <dgm:prSet/>
      <dgm:spPr/>
      <dgm:t>
        <a:bodyPr/>
        <a:lstStyle/>
        <a:p>
          <a:endParaRPr lang="en-US"/>
        </a:p>
      </dgm:t>
    </dgm:pt>
    <dgm:pt modelId="{A55E9B80-42A8-40FF-B805-203160FB194B}" type="sibTrans" cxnId="{C95D0AA8-04E8-40C6-9B2A-D1182397BC4D}">
      <dgm:prSet/>
      <dgm:spPr/>
      <dgm:t>
        <a:bodyPr/>
        <a:lstStyle/>
        <a:p>
          <a:endParaRPr lang="en-US"/>
        </a:p>
      </dgm:t>
    </dgm:pt>
    <dgm:pt modelId="{2E40CFA4-94ED-435A-8BD7-52972555BC40}">
      <dgm:prSet custT="1"/>
      <dgm:spPr/>
      <dgm:t>
        <a:bodyPr/>
        <a:lstStyle/>
        <a:p>
          <a:pPr rtl="0"/>
          <a:r>
            <a:rPr lang="en-US" sz="1200" b="1" dirty="0" smtClean="0"/>
            <a:t>Attendance in weekly self-help meetings</a:t>
          </a:r>
          <a:endParaRPr lang="en-US" sz="1200" b="1" dirty="0"/>
        </a:p>
      </dgm:t>
    </dgm:pt>
    <dgm:pt modelId="{D4154F15-6938-41BA-AA86-05F1E783F934}" type="parTrans" cxnId="{D0C56875-E7E2-45C4-8216-73ACDAE1A468}">
      <dgm:prSet/>
      <dgm:spPr/>
      <dgm:t>
        <a:bodyPr/>
        <a:lstStyle/>
        <a:p>
          <a:endParaRPr lang="en-US"/>
        </a:p>
      </dgm:t>
    </dgm:pt>
    <dgm:pt modelId="{49DE8EEF-1ED7-4D83-9790-26F1675B7C3D}" type="sibTrans" cxnId="{D0C56875-E7E2-45C4-8216-73ACDAE1A468}">
      <dgm:prSet/>
      <dgm:spPr/>
      <dgm:t>
        <a:bodyPr/>
        <a:lstStyle/>
        <a:p>
          <a:endParaRPr lang="en-US"/>
        </a:p>
      </dgm:t>
    </dgm:pt>
    <dgm:pt modelId="{D6A1684F-2738-4352-BDD9-A8F38B29731B}">
      <dgm:prSet custT="1"/>
      <dgm:spPr/>
      <dgm:t>
        <a:bodyPr/>
        <a:lstStyle/>
        <a:p>
          <a:pPr rtl="0"/>
          <a:r>
            <a:rPr lang="en-US" sz="1100" dirty="0" smtClean="0"/>
            <a:t> </a:t>
          </a:r>
          <a:r>
            <a:rPr lang="en-US" sz="1200" b="1" dirty="0" smtClean="0"/>
            <a:t>Monthly Service Commitment at   The Midnight Mission</a:t>
          </a:r>
          <a:endParaRPr lang="en-US" sz="1200" b="1" dirty="0"/>
        </a:p>
      </dgm:t>
    </dgm:pt>
    <dgm:pt modelId="{9578A0CE-2B57-4C58-9441-EA5606ED2A06}" type="parTrans" cxnId="{F3D219CA-8280-432C-9525-299131662C0D}">
      <dgm:prSet/>
      <dgm:spPr/>
      <dgm:t>
        <a:bodyPr/>
        <a:lstStyle/>
        <a:p>
          <a:endParaRPr lang="en-US"/>
        </a:p>
      </dgm:t>
    </dgm:pt>
    <dgm:pt modelId="{DA755689-240C-4F41-B5B0-FCE1A4A63F2D}" type="sibTrans" cxnId="{F3D219CA-8280-432C-9525-299131662C0D}">
      <dgm:prSet/>
      <dgm:spPr/>
      <dgm:t>
        <a:bodyPr/>
        <a:lstStyle/>
        <a:p>
          <a:endParaRPr lang="en-US"/>
        </a:p>
      </dgm:t>
    </dgm:pt>
    <dgm:pt modelId="{4744C125-05DD-45AA-AC57-EB182CB8672F}">
      <dgm:prSet custT="1"/>
      <dgm:spPr/>
      <dgm:t>
        <a:bodyPr/>
        <a:lstStyle/>
        <a:p>
          <a:pPr rtl="0"/>
          <a:r>
            <a:rPr lang="en-US" sz="1200" b="1" dirty="0" smtClean="0"/>
            <a:t>Fish Bowl Draw</a:t>
          </a:r>
        </a:p>
        <a:p>
          <a:pPr rtl="0"/>
          <a:r>
            <a:rPr lang="en-US" sz="1200" b="1" dirty="0" smtClean="0"/>
            <a:t>4 wks. compliance</a:t>
          </a:r>
          <a:endParaRPr lang="en-US" sz="1200" b="1" dirty="0"/>
        </a:p>
      </dgm:t>
    </dgm:pt>
    <dgm:pt modelId="{EC1D9038-B10E-4CC7-B7B5-ADC8241CF0A1}" type="parTrans" cxnId="{421D95A1-B0C2-4FFC-A9D1-C9F71787121C}">
      <dgm:prSet/>
      <dgm:spPr/>
      <dgm:t>
        <a:bodyPr/>
        <a:lstStyle/>
        <a:p>
          <a:endParaRPr lang="en-US"/>
        </a:p>
      </dgm:t>
    </dgm:pt>
    <dgm:pt modelId="{70BBC430-B346-4AB6-9D63-F1ED5DED68D2}" type="sibTrans" cxnId="{421D95A1-B0C2-4FFC-A9D1-C9F71787121C}">
      <dgm:prSet/>
      <dgm:spPr/>
      <dgm:t>
        <a:bodyPr/>
        <a:lstStyle/>
        <a:p>
          <a:endParaRPr lang="en-US"/>
        </a:p>
      </dgm:t>
    </dgm:pt>
    <dgm:pt modelId="{ADA62845-F9DB-41E7-A707-AF87F73D1499}">
      <dgm:prSet custT="1"/>
      <dgm:spPr/>
      <dgm:t>
        <a:bodyPr/>
        <a:lstStyle/>
        <a:p>
          <a:pPr rtl="0"/>
          <a:r>
            <a:rPr lang="en-US" sz="1800" b="1" dirty="0" smtClean="0"/>
            <a:t>Use of Collateral supports:</a:t>
          </a:r>
          <a:endParaRPr lang="en-US" sz="1800" dirty="0"/>
        </a:p>
      </dgm:t>
    </dgm:pt>
    <dgm:pt modelId="{015C7119-99E7-4F19-90EE-B17F105D6C30}" type="parTrans" cxnId="{76E81960-F548-45BE-896E-0AB9D50B87D7}">
      <dgm:prSet/>
      <dgm:spPr/>
      <dgm:t>
        <a:bodyPr/>
        <a:lstStyle/>
        <a:p>
          <a:endParaRPr lang="en-US"/>
        </a:p>
      </dgm:t>
    </dgm:pt>
    <dgm:pt modelId="{E4F34ACD-CCE0-4328-9113-7CFA5774DA95}" type="sibTrans" cxnId="{76E81960-F548-45BE-896E-0AB9D50B87D7}">
      <dgm:prSet/>
      <dgm:spPr/>
      <dgm:t>
        <a:bodyPr/>
        <a:lstStyle/>
        <a:p>
          <a:endParaRPr lang="en-US"/>
        </a:p>
      </dgm:t>
    </dgm:pt>
    <dgm:pt modelId="{1E0C8423-73C0-4C6A-8CFA-9CB21A71DF25}">
      <dgm:prSet custT="1"/>
      <dgm:spPr/>
      <dgm:t>
        <a:bodyPr/>
        <a:lstStyle/>
        <a:p>
          <a:pPr rtl="0"/>
          <a:r>
            <a:rPr lang="en-US" sz="1200" b="1" dirty="0" smtClean="0"/>
            <a:t>FPDO MSW interns</a:t>
          </a:r>
          <a:endParaRPr lang="en-US" sz="1200" b="1" dirty="0"/>
        </a:p>
      </dgm:t>
    </dgm:pt>
    <dgm:pt modelId="{7FCFB6DF-BF16-4D81-8B8C-3338A37134F1}" type="parTrans" cxnId="{0E590444-84CE-4626-90AD-3D49C40ABB07}">
      <dgm:prSet/>
      <dgm:spPr/>
      <dgm:t>
        <a:bodyPr/>
        <a:lstStyle/>
        <a:p>
          <a:endParaRPr lang="en-US"/>
        </a:p>
      </dgm:t>
    </dgm:pt>
    <dgm:pt modelId="{05ECF26C-0AD1-4895-9E62-B0938A1528DD}" type="sibTrans" cxnId="{0E590444-84CE-4626-90AD-3D49C40ABB07}">
      <dgm:prSet/>
      <dgm:spPr/>
      <dgm:t>
        <a:bodyPr/>
        <a:lstStyle/>
        <a:p>
          <a:endParaRPr lang="en-US"/>
        </a:p>
      </dgm:t>
    </dgm:pt>
    <dgm:pt modelId="{65EC98C5-C1DA-4829-B48E-45B8870F72CA}">
      <dgm:prSet custT="1"/>
      <dgm:spPr/>
      <dgm:t>
        <a:bodyPr/>
        <a:lstStyle/>
        <a:p>
          <a:pPr rtl="0"/>
          <a:r>
            <a:rPr lang="en-US" sz="1200" b="1" dirty="0" smtClean="0"/>
            <a:t>Develop Good Decision-Making Skills</a:t>
          </a:r>
          <a:endParaRPr lang="en-US" sz="1200" b="1" dirty="0"/>
        </a:p>
      </dgm:t>
    </dgm:pt>
    <dgm:pt modelId="{78B68C15-E10C-4BF7-97EE-A3912A128D7C}" type="parTrans" cxnId="{1CF1A8EC-CE89-455A-AFF6-9A4C1EDC5F9A}">
      <dgm:prSet/>
      <dgm:spPr/>
      <dgm:t>
        <a:bodyPr/>
        <a:lstStyle/>
        <a:p>
          <a:endParaRPr lang="en-US"/>
        </a:p>
      </dgm:t>
    </dgm:pt>
    <dgm:pt modelId="{341F9F84-FA9A-41D2-AC8D-41C67F198BFB}" type="sibTrans" cxnId="{1CF1A8EC-CE89-455A-AFF6-9A4C1EDC5F9A}">
      <dgm:prSet/>
      <dgm:spPr/>
      <dgm:t>
        <a:bodyPr/>
        <a:lstStyle/>
        <a:p>
          <a:endParaRPr lang="en-US"/>
        </a:p>
      </dgm:t>
    </dgm:pt>
    <dgm:pt modelId="{AC20D5F6-4FF3-4B50-822F-963EC49FBC2B}">
      <dgm:prSet custT="1"/>
      <dgm:spPr/>
      <dgm:t>
        <a:bodyPr/>
        <a:lstStyle/>
        <a:p>
          <a:pPr rtl="0"/>
          <a:r>
            <a:rPr lang="en-US" sz="1200" b="1" dirty="0" smtClean="0"/>
            <a:t>Moral </a:t>
          </a:r>
          <a:r>
            <a:rPr lang="en-US" sz="1200" b="1" dirty="0" err="1" smtClean="0"/>
            <a:t>Recognation</a:t>
          </a:r>
          <a:r>
            <a:rPr lang="en-US" sz="1200" b="1" dirty="0" smtClean="0"/>
            <a:t> Therapy</a:t>
          </a:r>
          <a:endParaRPr lang="en-US" sz="1200" b="1" dirty="0"/>
        </a:p>
      </dgm:t>
    </dgm:pt>
    <dgm:pt modelId="{CD4BE992-19B3-4D8C-A07B-B7CC985765DF}" type="parTrans" cxnId="{7376ABFA-68C0-4C51-9C6B-E6EC90C31375}">
      <dgm:prSet/>
      <dgm:spPr/>
      <dgm:t>
        <a:bodyPr/>
        <a:lstStyle/>
        <a:p>
          <a:endParaRPr lang="en-US"/>
        </a:p>
      </dgm:t>
    </dgm:pt>
    <dgm:pt modelId="{DEFEED5C-E469-456A-8A48-85E9A77A8E23}" type="sibTrans" cxnId="{7376ABFA-68C0-4C51-9C6B-E6EC90C31375}">
      <dgm:prSet/>
      <dgm:spPr/>
      <dgm:t>
        <a:bodyPr/>
        <a:lstStyle/>
        <a:p>
          <a:endParaRPr lang="en-US"/>
        </a:p>
      </dgm:t>
    </dgm:pt>
    <dgm:pt modelId="{B1B2A2BC-191A-4CDA-8067-EFB7DF4118D1}">
      <dgm:prSet custT="1"/>
      <dgm:spPr/>
      <dgm:t>
        <a:bodyPr/>
        <a:lstStyle/>
        <a:p>
          <a:pPr rtl="0"/>
          <a:r>
            <a:rPr lang="en-US" sz="1200" b="1" dirty="0" smtClean="0"/>
            <a:t>1:1 Meetings w/Judge</a:t>
          </a:r>
          <a:endParaRPr lang="en-US" sz="1200" b="1" dirty="0"/>
        </a:p>
      </dgm:t>
    </dgm:pt>
    <dgm:pt modelId="{F0210373-1C08-45A7-B0D3-E0C4AEBA7A97}" type="parTrans" cxnId="{B6ABD0E0-609C-4604-88A5-7EF277D639D5}">
      <dgm:prSet/>
      <dgm:spPr/>
      <dgm:t>
        <a:bodyPr/>
        <a:lstStyle/>
        <a:p>
          <a:endParaRPr lang="en-US"/>
        </a:p>
      </dgm:t>
    </dgm:pt>
    <dgm:pt modelId="{CF68112D-7737-45CC-96B6-3990438A8FE8}" type="sibTrans" cxnId="{B6ABD0E0-609C-4604-88A5-7EF277D639D5}">
      <dgm:prSet/>
      <dgm:spPr/>
      <dgm:t>
        <a:bodyPr/>
        <a:lstStyle/>
        <a:p>
          <a:endParaRPr lang="en-US"/>
        </a:p>
      </dgm:t>
    </dgm:pt>
    <dgm:pt modelId="{A7C32198-FCAC-4FC8-A25A-337F36E31472}" type="pres">
      <dgm:prSet presAssocID="{DCDC13A6-B2E0-4AD8-B252-886390F8DD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D68605-FE87-4655-B4C0-8F068F6249A7}" type="pres">
      <dgm:prSet presAssocID="{7D9B6DEA-49E0-48A0-B2F9-F84940E3564F}" presName="root" presStyleCnt="0"/>
      <dgm:spPr/>
      <dgm:t>
        <a:bodyPr/>
        <a:lstStyle/>
        <a:p>
          <a:endParaRPr lang="en-US"/>
        </a:p>
      </dgm:t>
    </dgm:pt>
    <dgm:pt modelId="{0DE61AC3-A4D1-405D-A52E-429C1692DC55}" type="pres">
      <dgm:prSet presAssocID="{7D9B6DEA-49E0-48A0-B2F9-F84940E3564F}" presName="rootComposite" presStyleCnt="0"/>
      <dgm:spPr/>
      <dgm:t>
        <a:bodyPr/>
        <a:lstStyle/>
        <a:p>
          <a:endParaRPr lang="en-US"/>
        </a:p>
      </dgm:t>
    </dgm:pt>
    <dgm:pt modelId="{C7198806-13B2-42CB-B3D0-2C86226C7289}" type="pres">
      <dgm:prSet presAssocID="{7D9B6DEA-49E0-48A0-B2F9-F84940E3564F}" presName="rootText" presStyleLbl="node1" presStyleIdx="0" presStyleCnt="6" custScaleX="129110" custScaleY="155638" custLinFactNeighborX="2555" custLinFactNeighborY="-2046"/>
      <dgm:spPr/>
      <dgm:t>
        <a:bodyPr/>
        <a:lstStyle/>
        <a:p>
          <a:endParaRPr lang="en-US"/>
        </a:p>
      </dgm:t>
    </dgm:pt>
    <dgm:pt modelId="{F7146762-FA5B-4F46-B44F-A2A65FFB1C78}" type="pres">
      <dgm:prSet presAssocID="{7D9B6DEA-49E0-48A0-B2F9-F84940E3564F}" presName="rootConnector" presStyleLbl="node1" presStyleIdx="0" presStyleCnt="6"/>
      <dgm:spPr/>
      <dgm:t>
        <a:bodyPr/>
        <a:lstStyle/>
        <a:p>
          <a:endParaRPr lang="en-US"/>
        </a:p>
      </dgm:t>
    </dgm:pt>
    <dgm:pt modelId="{BD5B4DE6-4F4D-4F43-9001-6B012CD4DF65}" type="pres">
      <dgm:prSet presAssocID="{7D9B6DEA-49E0-48A0-B2F9-F84940E3564F}" presName="childShape" presStyleCnt="0"/>
      <dgm:spPr/>
      <dgm:t>
        <a:bodyPr/>
        <a:lstStyle/>
        <a:p>
          <a:endParaRPr lang="en-US"/>
        </a:p>
      </dgm:t>
    </dgm:pt>
    <dgm:pt modelId="{D21F55D6-84BE-45BD-A2CE-2BBAB57E0CCB}" type="pres">
      <dgm:prSet presAssocID="{D8D0FCFE-EBDD-4000-95ED-8A65763AD596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A7D64793-F628-493B-B4A3-C71FC24E1F74}" type="pres">
      <dgm:prSet presAssocID="{493E77CD-9D1C-4009-BFE2-D72B5A4C00CD}" presName="childText" presStyleLbl="bgAcc1" presStyleIdx="0" presStyleCnt="13" custScaleX="134192" custScaleY="10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4B37-4A46-4B59-B8BD-9BDD7F7D11FF}" type="pres">
      <dgm:prSet presAssocID="{A497AEC0-BA7D-4369-B68C-EBE0536C7FCA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A4B901B8-93EB-494D-A3C2-95BF17B712E3}" type="pres">
      <dgm:prSet presAssocID="{6826BACF-31F7-4CE9-97FE-591726517FF1}" presName="childText" presStyleLbl="bgAcc1" presStyleIdx="1" presStyleCnt="13" custScaleX="132720" custScaleY="119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06E0A-78A4-4DD3-B086-B906F45F6FF3}" type="pres">
      <dgm:prSet presAssocID="{071DE4C4-8F51-448C-AD93-5799043D0B7D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3B98FFC4-05E0-4936-B017-4C4269C1854C}" type="pres">
      <dgm:prSet presAssocID="{154BF16B-ED96-4CE2-9782-3D4945914D55}" presName="childText" presStyleLbl="bgAcc1" presStyleIdx="2" presStyleCnt="13" custScaleX="134845" custScaleY="149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DE3BF-C37D-45E5-A401-0984660B8538}" type="pres">
      <dgm:prSet presAssocID="{EEF605FA-0202-4DB3-A9C0-B96B3A7AB5E0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CB2452E7-2DFD-4A6C-B1B7-0B5EA3122BE9}" type="pres">
      <dgm:prSet presAssocID="{97846C86-AB6D-4D4A-B632-40191A87F39A}" presName="childText" presStyleLbl="bgAcc1" presStyleIdx="3" presStyleCnt="13" custScaleX="142677" custScaleY="147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64DC6-7269-4448-AE8B-08856E97C6DE}" type="pres">
      <dgm:prSet presAssocID="{EFE4332C-004C-4E6E-A4A4-46846E82B969}" presName="root" presStyleCnt="0"/>
      <dgm:spPr/>
      <dgm:t>
        <a:bodyPr/>
        <a:lstStyle/>
        <a:p>
          <a:endParaRPr lang="en-US"/>
        </a:p>
      </dgm:t>
    </dgm:pt>
    <dgm:pt modelId="{CCCEFEAE-2593-4B38-A44C-80D7FD0364DF}" type="pres">
      <dgm:prSet presAssocID="{EFE4332C-004C-4E6E-A4A4-46846E82B969}" presName="rootComposite" presStyleCnt="0"/>
      <dgm:spPr/>
      <dgm:t>
        <a:bodyPr/>
        <a:lstStyle/>
        <a:p>
          <a:endParaRPr lang="en-US"/>
        </a:p>
      </dgm:t>
    </dgm:pt>
    <dgm:pt modelId="{D3BB6C89-B133-4577-9F73-42CD8F24789A}" type="pres">
      <dgm:prSet presAssocID="{EFE4332C-004C-4E6E-A4A4-46846E82B969}" presName="rootText" presStyleLbl="node1" presStyleIdx="1" presStyleCnt="6"/>
      <dgm:spPr/>
      <dgm:t>
        <a:bodyPr/>
        <a:lstStyle/>
        <a:p>
          <a:endParaRPr lang="en-US"/>
        </a:p>
      </dgm:t>
    </dgm:pt>
    <dgm:pt modelId="{CDBBEADA-637D-4AB5-B251-DB9229DD81A3}" type="pres">
      <dgm:prSet presAssocID="{EFE4332C-004C-4E6E-A4A4-46846E82B969}" presName="rootConnector" presStyleLbl="node1" presStyleIdx="1" presStyleCnt="6"/>
      <dgm:spPr/>
      <dgm:t>
        <a:bodyPr/>
        <a:lstStyle/>
        <a:p>
          <a:endParaRPr lang="en-US"/>
        </a:p>
      </dgm:t>
    </dgm:pt>
    <dgm:pt modelId="{F68CD844-7827-4A77-819B-EBE7F2318A37}" type="pres">
      <dgm:prSet presAssocID="{EFE4332C-004C-4E6E-A4A4-46846E82B969}" presName="childShape" presStyleCnt="0"/>
      <dgm:spPr/>
      <dgm:t>
        <a:bodyPr/>
        <a:lstStyle/>
        <a:p>
          <a:endParaRPr lang="en-US"/>
        </a:p>
      </dgm:t>
    </dgm:pt>
    <dgm:pt modelId="{0166F9FA-4EE6-4F14-AE69-14BE12AAEBA4}" type="pres">
      <dgm:prSet presAssocID="{EFA88B9B-2EA6-44AF-829E-2700DFE6BC5C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8EFB9CC3-A0A5-4211-8816-343C3DF81D5B}" type="pres">
      <dgm:prSet presAssocID="{3BAA7A2B-E7C1-40DA-958A-752095ABE272}" presName="childText" presStyleLbl="bgAcc1" presStyleIdx="4" presStyleCnt="13" custScaleX="122186" custScaleY="129434" custLinFactNeighborX="639" custLinFactNeighborY="46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77CCB-229B-4BDF-AA20-EF724EF0B45A}" type="pres">
      <dgm:prSet presAssocID="{E308FA95-7BC4-47C6-BA29-EDDDFA250552}" presName="root" presStyleCnt="0"/>
      <dgm:spPr/>
      <dgm:t>
        <a:bodyPr/>
        <a:lstStyle/>
        <a:p>
          <a:endParaRPr lang="en-US"/>
        </a:p>
      </dgm:t>
    </dgm:pt>
    <dgm:pt modelId="{255FC0DE-B6CD-406C-BBF1-8D76B0671555}" type="pres">
      <dgm:prSet presAssocID="{E308FA95-7BC4-47C6-BA29-EDDDFA250552}" presName="rootComposite" presStyleCnt="0"/>
      <dgm:spPr/>
      <dgm:t>
        <a:bodyPr/>
        <a:lstStyle/>
        <a:p>
          <a:endParaRPr lang="en-US"/>
        </a:p>
      </dgm:t>
    </dgm:pt>
    <dgm:pt modelId="{BB474AC9-9A32-4E0A-A2EB-87F2809C4C24}" type="pres">
      <dgm:prSet presAssocID="{E308FA95-7BC4-47C6-BA29-EDDDFA250552}" presName="rootText" presStyleLbl="node1" presStyleIdx="2" presStyleCnt="6" custScaleX="115469" custScaleY="139403" custLinFactNeighborX="487" custLinFactNeighborY="746"/>
      <dgm:spPr/>
      <dgm:t>
        <a:bodyPr/>
        <a:lstStyle/>
        <a:p>
          <a:endParaRPr lang="en-US"/>
        </a:p>
      </dgm:t>
    </dgm:pt>
    <dgm:pt modelId="{6ACBE5D4-46DD-48AE-AC80-2944FBC403C6}" type="pres">
      <dgm:prSet presAssocID="{E308FA95-7BC4-47C6-BA29-EDDDFA250552}" presName="rootConnector" presStyleLbl="node1" presStyleIdx="2" presStyleCnt="6"/>
      <dgm:spPr/>
      <dgm:t>
        <a:bodyPr/>
        <a:lstStyle/>
        <a:p>
          <a:endParaRPr lang="en-US"/>
        </a:p>
      </dgm:t>
    </dgm:pt>
    <dgm:pt modelId="{41AACC04-5657-4C92-A703-62DA6C6D6595}" type="pres">
      <dgm:prSet presAssocID="{E308FA95-7BC4-47C6-BA29-EDDDFA250552}" presName="childShape" presStyleCnt="0"/>
      <dgm:spPr/>
      <dgm:t>
        <a:bodyPr/>
        <a:lstStyle/>
        <a:p>
          <a:endParaRPr lang="en-US"/>
        </a:p>
      </dgm:t>
    </dgm:pt>
    <dgm:pt modelId="{6E1EC2B0-CF35-4FA7-94C0-CF6B2611D92A}" type="pres">
      <dgm:prSet presAssocID="{F0210373-1C08-45A7-B0D3-E0C4AEBA7A97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CCA3EBC3-0E3D-4AB0-A553-839AF8FA8E09}" type="pres">
      <dgm:prSet presAssocID="{B1B2A2BC-191A-4CDA-8067-EFB7DF4118D1}" presName="childText" presStyleLbl="bgAcc1" presStyleIdx="5" presStyleCnt="13" custScaleX="120356" custScaleY="124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157A-B6C1-4E3B-A32B-070643848D27}" type="pres">
      <dgm:prSet presAssocID="{47842266-D167-40F1-96E7-623D7FFAFC2C}" presName="root" presStyleCnt="0"/>
      <dgm:spPr/>
      <dgm:t>
        <a:bodyPr/>
        <a:lstStyle/>
        <a:p>
          <a:endParaRPr lang="en-US"/>
        </a:p>
      </dgm:t>
    </dgm:pt>
    <dgm:pt modelId="{6CAA7529-5735-4F7C-89FF-358FC32F2BB4}" type="pres">
      <dgm:prSet presAssocID="{47842266-D167-40F1-96E7-623D7FFAFC2C}" presName="rootComposite" presStyleCnt="0"/>
      <dgm:spPr/>
      <dgm:t>
        <a:bodyPr/>
        <a:lstStyle/>
        <a:p>
          <a:endParaRPr lang="en-US"/>
        </a:p>
      </dgm:t>
    </dgm:pt>
    <dgm:pt modelId="{A7174E7B-616F-47E5-9032-81DA7A256062}" type="pres">
      <dgm:prSet presAssocID="{47842266-D167-40F1-96E7-623D7FFAFC2C}" presName="rootText" presStyleLbl="node1" presStyleIdx="3" presStyleCnt="6" custScaleX="120883" custScaleY="125241"/>
      <dgm:spPr/>
      <dgm:t>
        <a:bodyPr/>
        <a:lstStyle/>
        <a:p>
          <a:endParaRPr lang="en-US"/>
        </a:p>
      </dgm:t>
    </dgm:pt>
    <dgm:pt modelId="{B4D3DE20-63F1-4914-8F7E-BBB0942F43AD}" type="pres">
      <dgm:prSet presAssocID="{47842266-D167-40F1-96E7-623D7FFAFC2C}" presName="rootConnector" presStyleLbl="node1" presStyleIdx="3" presStyleCnt="6"/>
      <dgm:spPr/>
      <dgm:t>
        <a:bodyPr/>
        <a:lstStyle/>
        <a:p>
          <a:endParaRPr lang="en-US"/>
        </a:p>
      </dgm:t>
    </dgm:pt>
    <dgm:pt modelId="{A1232AF0-9D3A-4635-96A2-4EDF9EDA3388}" type="pres">
      <dgm:prSet presAssocID="{47842266-D167-40F1-96E7-623D7FFAFC2C}" presName="childShape" presStyleCnt="0"/>
      <dgm:spPr/>
      <dgm:t>
        <a:bodyPr/>
        <a:lstStyle/>
        <a:p>
          <a:endParaRPr lang="en-US"/>
        </a:p>
      </dgm:t>
    </dgm:pt>
    <dgm:pt modelId="{ACF6A7A4-2239-495C-B870-42DD2319A60C}" type="pres">
      <dgm:prSet presAssocID="{2AA54A0F-4627-44E1-AB74-84BCAD801E86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CEDAD89D-6B39-4316-A6F1-89CDB12D961F}" type="pres">
      <dgm:prSet presAssocID="{67003344-0F33-47D5-89A2-D32C4AEBAE85}" presName="childText" presStyleLbl="bgAcc1" presStyleIdx="6" presStyleCnt="13" custScaleX="126633" custScaleY="136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73FED-A6E6-4329-88BA-49D15FBDE467}" type="pres">
      <dgm:prSet presAssocID="{CD4BE992-19B3-4D8C-A07B-B7CC985765DF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941F482C-4916-47A7-AA40-C275CD1B141A}" type="pres">
      <dgm:prSet presAssocID="{AC20D5F6-4FF3-4B50-822F-963EC49FBC2B}" presName="childText" presStyleLbl="bgAcc1" presStyleIdx="7" presStyleCnt="13" custScaleX="129863" custScaleY="140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218E-B563-425D-8503-D129A5802905}" type="pres">
      <dgm:prSet presAssocID="{78B68C15-E10C-4BF7-97EE-A3912A128D7C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143BD03B-FEAA-43E5-8F66-E1747187CC1A}" type="pres">
      <dgm:prSet presAssocID="{65EC98C5-C1DA-4829-B48E-45B8870F72CA}" presName="childText" presStyleLbl="bgAcc1" presStyleIdx="8" presStyleCnt="13" custScaleX="129863" custScaleY="140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21D61-0312-4514-8711-9AF42BB6AD88}" type="pres">
      <dgm:prSet presAssocID="{28534942-1ED6-4B46-B5D0-BBD5FFF31B26}" presName="root" presStyleCnt="0"/>
      <dgm:spPr/>
      <dgm:t>
        <a:bodyPr/>
        <a:lstStyle/>
        <a:p>
          <a:endParaRPr lang="en-US"/>
        </a:p>
      </dgm:t>
    </dgm:pt>
    <dgm:pt modelId="{0ABB16A7-652E-4FE7-8C85-24CCC067BCF7}" type="pres">
      <dgm:prSet presAssocID="{28534942-1ED6-4B46-B5D0-BBD5FFF31B26}" presName="rootComposite" presStyleCnt="0"/>
      <dgm:spPr/>
      <dgm:t>
        <a:bodyPr/>
        <a:lstStyle/>
        <a:p>
          <a:endParaRPr lang="en-US"/>
        </a:p>
      </dgm:t>
    </dgm:pt>
    <dgm:pt modelId="{4FE61793-E08C-4C31-8087-8A415BA38625}" type="pres">
      <dgm:prSet presAssocID="{28534942-1ED6-4B46-B5D0-BBD5FFF31B26}" presName="rootText" presStyleLbl="node1" presStyleIdx="4" presStyleCnt="6" custScaleX="156031" custScaleY="136947"/>
      <dgm:spPr/>
      <dgm:t>
        <a:bodyPr/>
        <a:lstStyle/>
        <a:p>
          <a:endParaRPr lang="en-US"/>
        </a:p>
      </dgm:t>
    </dgm:pt>
    <dgm:pt modelId="{F561C8A5-42D7-45A6-BE52-67743506BB06}" type="pres">
      <dgm:prSet presAssocID="{28534942-1ED6-4B46-B5D0-BBD5FFF31B26}" presName="rootConnector" presStyleLbl="node1" presStyleIdx="4" presStyleCnt="6"/>
      <dgm:spPr/>
      <dgm:t>
        <a:bodyPr/>
        <a:lstStyle/>
        <a:p>
          <a:endParaRPr lang="en-US"/>
        </a:p>
      </dgm:t>
    </dgm:pt>
    <dgm:pt modelId="{E09CBF27-81AC-4367-AE10-A26F9192AC1E}" type="pres">
      <dgm:prSet presAssocID="{28534942-1ED6-4B46-B5D0-BBD5FFF31B26}" presName="childShape" presStyleCnt="0"/>
      <dgm:spPr/>
      <dgm:t>
        <a:bodyPr/>
        <a:lstStyle/>
        <a:p>
          <a:endParaRPr lang="en-US"/>
        </a:p>
      </dgm:t>
    </dgm:pt>
    <dgm:pt modelId="{1B3DAD42-BE99-4FBF-BC22-C3591A2B0F83}" type="pres">
      <dgm:prSet presAssocID="{D4154F15-6938-41BA-AA86-05F1E783F934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67DC41AA-D6B2-4EEA-BAA3-BDF275EF3673}" type="pres">
      <dgm:prSet presAssocID="{2E40CFA4-94ED-435A-8BD7-52972555BC40}" presName="childText" presStyleLbl="bgAcc1" presStyleIdx="9" presStyleCnt="13" custScaleX="135015" custScaleY="139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CEF3A-AE4F-49DC-AAA7-648E6EA43990}" type="pres">
      <dgm:prSet presAssocID="{9578A0CE-2B57-4C58-9441-EA5606ED2A06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9B537E7B-2F5B-48AF-BA06-438B483BA361}" type="pres">
      <dgm:prSet presAssocID="{D6A1684F-2738-4352-BDD9-A8F38B29731B}" presName="childText" presStyleLbl="bgAcc1" presStyleIdx="10" presStyleCnt="13" custScaleX="135015" custScaleY="139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88EF0-BFE2-47C1-AFC1-A5871F4D83C6}" type="pres">
      <dgm:prSet presAssocID="{EC1D9038-B10E-4CC7-B7B5-ADC8241CF0A1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C3FFBBE9-940C-49CD-AED2-4B5DD857230F}" type="pres">
      <dgm:prSet presAssocID="{4744C125-05DD-45AA-AC57-EB182CB8672F}" presName="childText" presStyleLbl="bgAcc1" presStyleIdx="11" presStyleCnt="13" custScaleX="135015" custScaleY="139770" custLinFactNeighborX="-639" custLinFactNeighborY="-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49F8F-11FE-4F21-919F-99B548EA9357}" type="pres">
      <dgm:prSet presAssocID="{ADA62845-F9DB-41E7-A707-AF87F73D1499}" presName="root" presStyleCnt="0"/>
      <dgm:spPr/>
      <dgm:t>
        <a:bodyPr/>
        <a:lstStyle/>
        <a:p>
          <a:endParaRPr lang="en-US"/>
        </a:p>
      </dgm:t>
    </dgm:pt>
    <dgm:pt modelId="{120858F3-BBF8-4202-B371-93EA70FE0AB4}" type="pres">
      <dgm:prSet presAssocID="{ADA62845-F9DB-41E7-A707-AF87F73D1499}" presName="rootComposite" presStyleCnt="0"/>
      <dgm:spPr/>
      <dgm:t>
        <a:bodyPr/>
        <a:lstStyle/>
        <a:p>
          <a:endParaRPr lang="en-US"/>
        </a:p>
      </dgm:t>
    </dgm:pt>
    <dgm:pt modelId="{7F4C6A7F-4E61-491D-B0CC-411D76E69388}" type="pres">
      <dgm:prSet presAssocID="{ADA62845-F9DB-41E7-A707-AF87F73D1499}" presName="rootText" presStyleLbl="node1" presStyleIdx="5" presStyleCnt="6" custScaleX="124618" custScaleY="123324"/>
      <dgm:spPr/>
      <dgm:t>
        <a:bodyPr/>
        <a:lstStyle/>
        <a:p>
          <a:endParaRPr lang="en-US"/>
        </a:p>
      </dgm:t>
    </dgm:pt>
    <dgm:pt modelId="{EE71BADB-FB67-459F-B514-09B8228761C4}" type="pres">
      <dgm:prSet presAssocID="{ADA62845-F9DB-41E7-A707-AF87F73D1499}" presName="rootConnector" presStyleLbl="node1" presStyleIdx="5" presStyleCnt="6"/>
      <dgm:spPr/>
      <dgm:t>
        <a:bodyPr/>
        <a:lstStyle/>
        <a:p>
          <a:endParaRPr lang="en-US"/>
        </a:p>
      </dgm:t>
    </dgm:pt>
    <dgm:pt modelId="{BA600B99-6265-416B-B8E8-0E0B1687F787}" type="pres">
      <dgm:prSet presAssocID="{ADA62845-F9DB-41E7-A707-AF87F73D1499}" presName="childShape" presStyleCnt="0"/>
      <dgm:spPr/>
      <dgm:t>
        <a:bodyPr/>
        <a:lstStyle/>
        <a:p>
          <a:endParaRPr lang="en-US"/>
        </a:p>
      </dgm:t>
    </dgm:pt>
    <dgm:pt modelId="{85CE6C46-DA63-4DCF-B879-72A0289E322E}" type="pres">
      <dgm:prSet presAssocID="{7FCFB6DF-BF16-4D81-8B8C-3338A37134F1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971D33C4-DF06-4B77-8D65-28DC756BD9AD}" type="pres">
      <dgm:prSet presAssocID="{1E0C8423-73C0-4C6A-8CFA-9CB21A71DF25}" presName="childText" presStyleLbl="bgAcc1" presStyleIdx="12" presStyleCnt="13" custScaleX="106624" custScaleY="12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66F37-A3B9-4A4B-84FD-BBE6397E2FE2}" srcId="{7D9B6DEA-49E0-48A0-B2F9-F84940E3564F}" destId="{493E77CD-9D1C-4009-BFE2-D72B5A4C00CD}" srcOrd="0" destOrd="0" parTransId="{D8D0FCFE-EBDD-4000-95ED-8A65763AD596}" sibTransId="{D83A59D4-450B-47E1-9030-5BF7F9D517F4}"/>
    <dgm:cxn modelId="{CD009A7C-F0FB-4A70-A841-7640366A6AA1}" srcId="{EFE4332C-004C-4E6E-A4A4-46846E82B969}" destId="{3BAA7A2B-E7C1-40DA-958A-752095ABE272}" srcOrd="0" destOrd="0" parTransId="{EFA88B9B-2EA6-44AF-829E-2700DFE6BC5C}" sibTransId="{0F83C2C7-CD3E-4A6F-B876-85EB93569FBE}"/>
    <dgm:cxn modelId="{994DE4FC-4C9A-4EC7-8FBD-C9C1F485D186}" type="presOf" srcId="{47842266-D167-40F1-96E7-623D7FFAFC2C}" destId="{A7174E7B-616F-47E5-9032-81DA7A256062}" srcOrd="0" destOrd="0" presId="urn:microsoft.com/office/officeart/2005/8/layout/hierarchy3"/>
    <dgm:cxn modelId="{9996311C-BA57-48F8-A371-B18E490C6766}" type="presOf" srcId="{7FCFB6DF-BF16-4D81-8B8C-3338A37134F1}" destId="{85CE6C46-DA63-4DCF-B879-72A0289E322E}" srcOrd="0" destOrd="0" presId="urn:microsoft.com/office/officeart/2005/8/layout/hierarchy3"/>
    <dgm:cxn modelId="{7376ABFA-68C0-4C51-9C6B-E6EC90C31375}" srcId="{47842266-D167-40F1-96E7-623D7FFAFC2C}" destId="{AC20D5F6-4FF3-4B50-822F-963EC49FBC2B}" srcOrd="1" destOrd="0" parTransId="{CD4BE992-19B3-4D8C-A07B-B7CC985765DF}" sibTransId="{DEFEED5C-E469-456A-8A48-85E9A77A8E23}"/>
    <dgm:cxn modelId="{07564940-F016-43BC-9952-89B7032E846F}" type="presOf" srcId="{EC1D9038-B10E-4CC7-B7B5-ADC8241CF0A1}" destId="{54E88EF0-BFE2-47C1-AFC1-A5871F4D83C6}" srcOrd="0" destOrd="0" presId="urn:microsoft.com/office/officeart/2005/8/layout/hierarchy3"/>
    <dgm:cxn modelId="{A9B4485C-B2B4-4B0B-A59E-FEC4814E5489}" type="presOf" srcId="{2AA54A0F-4627-44E1-AB74-84BCAD801E86}" destId="{ACF6A7A4-2239-495C-B870-42DD2319A60C}" srcOrd="0" destOrd="0" presId="urn:microsoft.com/office/officeart/2005/8/layout/hierarchy3"/>
    <dgm:cxn modelId="{42C35DA2-28A7-4BC9-ABCA-E7DF754930CC}" type="presOf" srcId="{7D9B6DEA-49E0-48A0-B2F9-F84940E3564F}" destId="{C7198806-13B2-42CB-B3D0-2C86226C7289}" srcOrd="0" destOrd="0" presId="urn:microsoft.com/office/officeart/2005/8/layout/hierarchy3"/>
    <dgm:cxn modelId="{E2A3CED4-381E-47C4-83B5-6C6538248DD8}" type="presOf" srcId="{A497AEC0-BA7D-4369-B68C-EBE0536C7FCA}" destId="{AF164B37-4A46-4B59-B8BD-9BDD7F7D11FF}" srcOrd="0" destOrd="0" presId="urn:microsoft.com/office/officeart/2005/8/layout/hierarchy3"/>
    <dgm:cxn modelId="{F35491BA-E64F-4664-8BF0-6DAB893440D3}" type="presOf" srcId="{EFE4332C-004C-4E6E-A4A4-46846E82B969}" destId="{CDBBEADA-637D-4AB5-B251-DB9229DD81A3}" srcOrd="1" destOrd="0" presId="urn:microsoft.com/office/officeart/2005/8/layout/hierarchy3"/>
    <dgm:cxn modelId="{751F0E2B-A8EE-4863-BCA1-EF84E8089F92}" type="presOf" srcId="{DCDC13A6-B2E0-4AD8-B252-886390F8DD4F}" destId="{A7C32198-FCAC-4FC8-A25A-337F36E31472}" srcOrd="0" destOrd="0" presId="urn:microsoft.com/office/officeart/2005/8/layout/hierarchy3"/>
    <dgm:cxn modelId="{97EFD1FF-B8A6-4431-B17E-A37FB51C5A5F}" type="presOf" srcId="{E308FA95-7BC4-47C6-BA29-EDDDFA250552}" destId="{6ACBE5D4-46DD-48AE-AC80-2944FBC403C6}" srcOrd="1" destOrd="0" presId="urn:microsoft.com/office/officeart/2005/8/layout/hierarchy3"/>
    <dgm:cxn modelId="{FB5FAE82-374E-4280-A141-06EE95452790}" type="presOf" srcId="{1E0C8423-73C0-4C6A-8CFA-9CB21A71DF25}" destId="{971D33C4-DF06-4B77-8D65-28DC756BD9AD}" srcOrd="0" destOrd="0" presId="urn:microsoft.com/office/officeart/2005/8/layout/hierarchy3"/>
    <dgm:cxn modelId="{1C5774D9-2386-4634-9BC9-88E102E3FD8C}" type="presOf" srcId="{9578A0CE-2B57-4C58-9441-EA5606ED2A06}" destId="{0EDCEF3A-AE4F-49DC-AAA7-648E6EA43990}" srcOrd="0" destOrd="0" presId="urn:microsoft.com/office/officeart/2005/8/layout/hierarchy3"/>
    <dgm:cxn modelId="{76E81960-F548-45BE-896E-0AB9D50B87D7}" srcId="{DCDC13A6-B2E0-4AD8-B252-886390F8DD4F}" destId="{ADA62845-F9DB-41E7-A707-AF87F73D1499}" srcOrd="5" destOrd="0" parTransId="{015C7119-99E7-4F19-90EE-B17F105D6C30}" sibTransId="{E4F34ACD-CCE0-4328-9113-7CFA5774DA95}"/>
    <dgm:cxn modelId="{8F624345-4365-4F28-8B9C-DB8313DD40D1}" srcId="{DCDC13A6-B2E0-4AD8-B252-886390F8DD4F}" destId="{EFE4332C-004C-4E6E-A4A4-46846E82B969}" srcOrd="1" destOrd="0" parTransId="{5D0F6F87-0380-4338-902F-8ED8B5688E9A}" sibTransId="{D583B01F-C1DE-47D3-B3E1-1606E414C885}"/>
    <dgm:cxn modelId="{ECBC54AA-1FE9-43A0-8C82-9DEE03892FE3}" type="presOf" srcId="{AC20D5F6-4FF3-4B50-822F-963EC49FBC2B}" destId="{941F482C-4916-47A7-AA40-C275CD1B141A}" srcOrd="0" destOrd="0" presId="urn:microsoft.com/office/officeart/2005/8/layout/hierarchy3"/>
    <dgm:cxn modelId="{97E47034-F6DE-433C-8194-F4345ACF5D8D}" type="presOf" srcId="{EEF605FA-0202-4DB3-A9C0-B96B3A7AB5E0}" destId="{155DE3BF-C37D-45E5-A401-0984660B8538}" srcOrd="0" destOrd="0" presId="urn:microsoft.com/office/officeart/2005/8/layout/hierarchy3"/>
    <dgm:cxn modelId="{98D1CCBB-1CCC-4BDE-954C-94F7179036A9}" type="presOf" srcId="{EFE4332C-004C-4E6E-A4A4-46846E82B969}" destId="{D3BB6C89-B133-4577-9F73-42CD8F24789A}" srcOrd="0" destOrd="0" presId="urn:microsoft.com/office/officeart/2005/8/layout/hierarchy3"/>
    <dgm:cxn modelId="{642DEEA6-AB21-45BC-95EB-F52DCB2F5CC9}" type="presOf" srcId="{28534942-1ED6-4B46-B5D0-BBD5FFF31B26}" destId="{F561C8A5-42D7-45A6-BE52-67743506BB06}" srcOrd="1" destOrd="0" presId="urn:microsoft.com/office/officeart/2005/8/layout/hierarchy3"/>
    <dgm:cxn modelId="{48FE44E1-2C1A-49A4-97AC-DEE6ACB19F4C}" type="presOf" srcId="{97846C86-AB6D-4D4A-B632-40191A87F39A}" destId="{CB2452E7-2DFD-4A6C-B1B7-0B5EA3122BE9}" srcOrd="0" destOrd="0" presId="urn:microsoft.com/office/officeart/2005/8/layout/hierarchy3"/>
    <dgm:cxn modelId="{E9F4D911-2DE6-4039-98E4-47FEB05AFE19}" type="presOf" srcId="{6826BACF-31F7-4CE9-97FE-591726517FF1}" destId="{A4B901B8-93EB-494D-A3C2-95BF17B712E3}" srcOrd="0" destOrd="0" presId="urn:microsoft.com/office/officeart/2005/8/layout/hierarchy3"/>
    <dgm:cxn modelId="{2B2153C9-9323-4A03-885A-682BB2E05DA5}" type="presOf" srcId="{65EC98C5-C1DA-4829-B48E-45B8870F72CA}" destId="{143BD03B-FEAA-43E5-8F66-E1747187CC1A}" srcOrd="0" destOrd="0" presId="urn:microsoft.com/office/officeart/2005/8/layout/hierarchy3"/>
    <dgm:cxn modelId="{2780BF54-F78B-443D-B59C-15807EFDE5B1}" type="presOf" srcId="{F0210373-1C08-45A7-B0D3-E0C4AEBA7A97}" destId="{6E1EC2B0-CF35-4FA7-94C0-CF6B2611D92A}" srcOrd="0" destOrd="0" presId="urn:microsoft.com/office/officeart/2005/8/layout/hierarchy3"/>
    <dgm:cxn modelId="{585D0B9F-B45F-46BD-B8BE-3DFDD362B72C}" type="presOf" srcId="{CD4BE992-19B3-4D8C-A07B-B7CC985765DF}" destId="{25F73FED-A6E6-4329-88BA-49D15FBDE467}" srcOrd="0" destOrd="0" presId="urn:microsoft.com/office/officeart/2005/8/layout/hierarchy3"/>
    <dgm:cxn modelId="{935541F1-F98A-4F63-8825-8A3328316460}" type="presOf" srcId="{D8D0FCFE-EBDD-4000-95ED-8A65763AD596}" destId="{D21F55D6-84BE-45BD-A2CE-2BBAB57E0CCB}" srcOrd="0" destOrd="0" presId="urn:microsoft.com/office/officeart/2005/8/layout/hierarchy3"/>
    <dgm:cxn modelId="{BFDF4E54-6F53-4F43-809C-43086CCD5C53}" type="presOf" srcId="{78B68C15-E10C-4BF7-97EE-A3912A128D7C}" destId="{4EF9218E-B563-425D-8503-D129A5802905}" srcOrd="0" destOrd="0" presId="urn:microsoft.com/office/officeart/2005/8/layout/hierarchy3"/>
    <dgm:cxn modelId="{47234812-3B54-49F8-8CC1-C1CE36CF05F5}" type="presOf" srcId="{7D9B6DEA-49E0-48A0-B2F9-F84940E3564F}" destId="{F7146762-FA5B-4F46-B44F-A2A65FFB1C78}" srcOrd="1" destOrd="0" presId="urn:microsoft.com/office/officeart/2005/8/layout/hierarchy3"/>
    <dgm:cxn modelId="{EAF3F11A-66A8-492A-89C5-FFBFC04970CF}" srcId="{DCDC13A6-B2E0-4AD8-B252-886390F8DD4F}" destId="{E308FA95-7BC4-47C6-BA29-EDDDFA250552}" srcOrd="2" destOrd="0" parTransId="{78CE9E9C-0AA9-40F2-85A6-A4F7317D7624}" sibTransId="{663AA2C3-9C70-4234-9799-4947C21B58D2}"/>
    <dgm:cxn modelId="{7932DD7B-3B5D-42A1-9132-87E85E639C64}" type="presOf" srcId="{ADA62845-F9DB-41E7-A707-AF87F73D1499}" destId="{7F4C6A7F-4E61-491D-B0CC-411D76E69388}" srcOrd="0" destOrd="0" presId="urn:microsoft.com/office/officeart/2005/8/layout/hierarchy3"/>
    <dgm:cxn modelId="{F3D219CA-8280-432C-9525-299131662C0D}" srcId="{28534942-1ED6-4B46-B5D0-BBD5FFF31B26}" destId="{D6A1684F-2738-4352-BDD9-A8F38B29731B}" srcOrd="1" destOrd="0" parTransId="{9578A0CE-2B57-4C58-9441-EA5606ED2A06}" sibTransId="{DA755689-240C-4F41-B5B0-FCE1A4A63F2D}"/>
    <dgm:cxn modelId="{8CF9441D-73E6-4E59-90D9-C4A1295149AA}" type="presOf" srcId="{493E77CD-9D1C-4009-BFE2-D72B5A4C00CD}" destId="{A7D64793-F628-493B-B4A3-C71FC24E1F74}" srcOrd="0" destOrd="0" presId="urn:microsoft.com/office/officeart/2005/8/layout/hierarchy3"/>
    <dgm:cxn modelId="{B6ABD0E0-609C-4604-88A5-7EF277D639D5}" srcId="{E308FA95-7BC4-47C6-BA29-EDDDFA250552}" destId="{B1B2A2BC-191A-4CDA-8067-EFB7DF4118D1}" srcOrd="0" destOrd="0" parTransId="{F0210373-1C08-45A7-B0D3-E0C4AEBA7A97}" sibTransId="{CF68112D-7737-45CC-96B6-3990438A8FE8}"/>
    <dgm:cxn modelId="{1CF1A8EC-CE89-455A-AFF6-9A4C1EDC5F9A}" srcId="{47842266-D167-40F1-96E7-623D7FFAFC2C}" destId="{65EC98C5-C1DA-4829-B48E-45B8870F72CA}" srcOrd="2" destOrd="0" parTransId="{78B68C15-E10C-4BF7-97EE-A3912A128D7C}" sibTransId="{341F9F84-FA9A-41D2-AC8D-41C67F198BFB}"/>
    <dgm:cxn modelId="{EAC38AEC-59B5-4449-84FF-E6ED80BE5382}" type="presOf" srcId="{ADA62845-F9DB-41E7-A707-AF87F73D1499}" destId="{EE71BADB-FB67-459F-B514-09B8228761C4}" srcOrd="1" destOrd="0" presId="urn:microsoft.com/office/officeart/2005/8/layout/hierarchy3"/>
    <dgm:cxn modelId="{05B3F039-6D61-4A33-9AF4-533C6AE555AE}" srcId="{7D9B6DEA-49E0-48A0-B2F9-F84940E3564F}" destId="{154BF16B-ED96-4CE2-9782-3D4945914D55}" srcOrd="2" destOrd="0" parTransId="{071DE4C4-8F51-448C-AD93-5799043D0B7D}" sibTransId="{C34E05BE-3A04-4B32-8F23-30C53D774AD2}"/>
    <dgm:cxn modelId="{280AC74E-A907-47EA-88CB-9D47C49007AC}" srcId="{DCDC13A6-B2E0-4AD8-B252-886390F8DD4F}" destId="{47842266-D167-40F1-96E7-623D7FFAFC2C}" srcOrd="3" destOrd="0" parTransId="{48264C71-5D3B-4350-9D95-6F5C4F381940}" sibTransId="{04BD3E2A-1DCF-4900-9B30-9E38D258E730}"/>
    <dgm:cxn modelId="{A21C7D0B-EE4F-4BEA-9A91-F3C1EBE183B2}" srcId="{7D9B6DEA-49E0-48A0-B2F9-F84940E3564F}" destId="{6826BACF-31F7-4CE9-97FE-591726517FF1}" srcOrd="1" destOrd="0" parTransId="{A497AEC0-BA7D-4369-B68C-EBE0536C7FCA}" sibTransId="{04DF32F6-E9AB-4232-A9A7-26DC9F2B76C9}"/>
    <dgm:cxn modelId="{CDBC11BE-100E-456B-95E8-A8051B8D7DF5}" type="presOf" srcId="{E308FA95-7BC4-47C6-BA29-EDDDFA250552}" destId="{BB474AC9-9A32-4E0A-A2EB-87F2809C4C24}" srcOrd="0" destOrd="0" presId="urn:microsoft.com/office/officeart/2005/8/layout/hierarchy3"/>
    <dgm:cxn modelId="{83ADF99F-37CB-44B8-9C64-D400B75DAADB}" type="presOf" srcId="{28534942-1ED6-4B46-B5D0-BBD5FFF31B26}" destId="{4FE61793-E08C-4C31-8087-8A415BA38625}" srcOrd="0" destOrd="0" presId="urn:microsoft.com/office/officeart/2005/8/layout/hierarchy3"/>
    <dgm:cxn modelId="{A3396DDA-DF74-4B5D-990F-41E2086D2631}" type="presOf" srcId="{4744C125-05DD-45AA-AC57-EB182CB8672F}" destId="{C3FFBBE9-940C-49CD-AED2-4B5DD857230F}" srcOrd="0" destOrd="0" presId="urn:microsoft.com/office/officeart/2005/8/layout/hierarchy3"/>
    <dgm:cxn modelId="{731609B6-4BB1-432D-BF65-DF33BC10E41D}" srcId="{DCDC13A6-B2E0-4AD8-B252-886390F8DD4F}" destId="{7D9B6DEA-49E0-48A0-B2F9-F84940E3564F}" srcOrd="0" destOrd="0" parTransId="{6763EA84-1211-440F-B8BB-484A1293A0B1}" sibTransId="{ABEF3D95-CFBE-4A13-A264-1649164BE56F}"/>
    <dgm:cxn modelId="{7F5743C8-77C1-4A84-9BC3-6BCCA926166F}" type="presOf" srcId="{D4154F15-6938-41BA-AA86-05F1E783F934}" destId="{1B3DAD42-BE99-4FBF-BC22-C3591A2B0F83}" srcOrd="0" destOrd="0" presId="urn:microsoft.com/office/officeart/2005/8/layout/hierarchy3"/>
    <dgm:cxn modelId="{5180C957-1229-468B-8417-22CC5789D849}" type="presOf" srcId="{3BAA7A2B-E7C1-40DA-958A-752095ABE272}" destId="{8EFB9CC3-A0A5-4211-8816-343C3DF81D5B}" srcOrd="0" destOrd="0" presId="urn:microsoft.com/office/officeart/2005/8/layout/hierarchy3"/>
    <dgm:cxn modelId="{84666BD3-52A3-4226-8ED0-D3A096CD7F67}" type="presOf" srcId="{D6A1684F-2738-4352-BDD9-A8F38B29731B}" destId="{9B537E7B-2F5B-48AF-BA06-438B483BA361}" srcOrd="0" destOrd="0" presId="urn:microsoft.com/office/officeart/2005/8/layout/hierarchy3"/>
    <dgm:cxn modelId="{D1AAF095-C94D-40B3-B988-23A84FC622B0}" type="presOf" srcId="{B1B2A2BC-191A-4CDA-8067-EFB7DF4118D1}" destId="{CCA3EBC3-0E3D-4AB0-A553-839AF8FA8E09}" srcOrd="0" destOrd="0" presId="urn:microsoft.com/office/officeart/2005/8/layout/hierarchy3"/>
    <dgm:cxn modelId="{C95D0AA8-04E8-40C6-9B2A-D1182397BC4D}" srcId="{DCDC13A6-B2E0-4AD8-B252-886390F8DD4F}" destId="{28534942-1ED6-4B46-B5D0-BBD5FFF31B26}" srcOrd="4" destOrd="0" parTransId="{1BF5A492-8EA6-4204-BFA4-716893D1D25A}" sibTransId="{A55E9B80-42A8-40FF-B805-203160FB194B}"/>
    <dgm:cxn modelId="{421D95A1-B0C2-4FFC-A9D1-C9F71787121C}" srcId="{28534942-1ED6-4B46-B5D0-BBD5FFF31B26}" destId="{4744C125-05DD-45AA-AC57-EB182CB8672F}" srcOrd="2" destOrd="0" parTransId="{EC1D9038-B10E-4CC7-B7B5-ADC8241CF0A1}" sibTransId="{70BBC430-B346-4AB6-9D63-F1ED5DED68D2}"/>
    <dgm:cxn modelId="{7A8C5FC4-F863-4A8C-9BA9-50267CD9C053}" srcId="{47842266-D167-40F1-96E7-623D7FFAFC2C}" destId="{67003344-0F33-47D5-89A2-D32C4AEBAE85}" srcOrd="0" destOrd="0" parTransId="{2AA54A0F-4627-44E1-AB74-84BCAD801E86}" sibTransId="{A0FB9F8D-E546-4C3C-98F6-1BD001E5B963}"/>
    <dgm:cxn modelId="{0E590444-84CE-4626-90AD-3D49C40ABB07}" srcId="{ADA62845-F9DB-41E7-A707-AF87F73D1499}" destId="{1E0C8423-73C0-4C6A-8CFA-9CB21A71DF25}" srcOrd="0" destOrd="0" parTransId="{7FCFB6DF-BF16-4D81-8B8C-3338A37134F1}" sibTransId="{05ECF26C-0AD1-4895-9E62-B0938A1528DD}"/>
    <dgm:cxn modelId="{8E2F44E2-DA8B-47C6-982D-D8931476EDF4}" type="presOf" srcId="{071DE4C4-8F51-448C-AD93-5799043D0B7D}" destId="{57406E0A-78A4-4DD3-B086-B906F45F6FF3}" srcOrd="0" destOrd="0" presId="urn:microsoft.com/office/officeart/2005/8/layout/hierarchy3"/>
    <dgm:cxn modelId="{EC727B61-23E8-4170-BE18-2895DD30D7F4}" type="presOf" srcId="{67003344-0F33-47D5-89A2-D32C4AEBAE85}" destId="{CEDAD89D-6B39-4316-A6F1-89CDB12D961F}" srcOrd="0" destOrd="0" presId="urn:microsoft.com/office/officeart/2005/8/layout/hierarchy3"/>
    <dgm:cxn modelId="{8EDC27D4-21EF-4D2E-B4BA-403DF1791A51}" srcId="{7D9B6DEA-49E0-48A0-B2F9-F84940E3564F}" destId="{97846C86-AB6D-4D4A-B632-40191A87F39A}" srcOrd="3" destOrd="0" parTransId="{EEF605FA-0202-4DB3-A9C0-B96B3A7AB5E0}" sibTransId="{37C452AD-94C7-46D9-B016-B09972905EEE}"/>
    <dgm:cxn modelId="{8998F0E1-0C47-4764-93B4-41B1DD359FE3}" type="presOf" srcId="{2E40CFA4-94ED-435A-8BD7-52972555BC40}" destId="{67DC41AA-D6B2-4EEA-BAA3-BDF275EF3673}" srcOrd="0" destOrd="0" presId="urn:microsoft.com/office/officeart/2005/8/layout/hierarchy3"/>
    <dgm:cxn modelId="{D3B991B8-C03D-40C0-BC2A-4B0D4A294EE4}" type="presOf" srcId="{EFA88B9B-2EA6-44AF-829E-2700DFE6BC5C}" destId="{0166F9FA-4EE6-4F14-AE69-14BE12AAEBA4}" srcOrd="0" destOrd="0" presId="urn:microsoft.com/office/officeart/2005/8/layout/hierarchy3"/>
    <dgm:cxn modelId="{D0C56875-E7E2-45C4-8216-73ACDAE1A468}" srcId="{28534942-1ED6-4B46-B5D0-BBD5FFF31B26}" destId="{2E40CFA4-94ED-435A-8BD7-52972555BC40}" srcOrd="0" destOrd="0" parTransId="{D4154F15-6938-41BA-AA86-05F1E783F934}" sibTransId="{49DE8EEF-1ED7-4D83-9790-26F1675B7C3D}"/>
    <dgm:cxn modelId="{C9132675-6368-44FA-BEC8-DE01C114CB29}" type="presOf" srcId="{47842266-D167-40F1-96E7-623D7FFAFC2C}" destId="{B4D3DE20-63F1-4914-8F7E-BBB0942F43AD}" srcOrd="1" destOrd="0" presId="urn:microsoft.com/office/officeart/2005/8/layout/hierarchy3"/>
    <dgm:cxn modelId="{18C164E6-551D-420F-9BB2-DAF28B9DEBED}" type="presOf" srcId="{154BF16B-ED96-4CE2-9782-3D4945914D55}" destId="{3B98FFC4-05E0-4936-B017-4C4269C1854C}" srcOrd="0" destOrd="0" presId="urn:microsoft.com/office/officeart/2005/8/layout/hierarchy3"/>
    <dgm:cxn modelId="{9F878FB8-B528-4A87-A56B-0683872F8D21}" type="presParOf" srcId="{A7C32198-FCAC-4FC8-A25A-337F36E31472}" destId="{2CD68605-FE87-4655-B4C0-8F068F6249A7}" srcOrd="0" destOrd="0" presId="urn:microsoft.com/office/officeart/2005/8/layout/hierarchy3"/>
    <dgm:cxn modelId="{C4057F97-B20C-431C-816C-CDD8FD4D403F}" type="presParOf" srcId="{2CD68605-FE87-4655-B4C0-8F068F6249A7}" destId="{0DE61AC3-A4D1-405D-A52E-429C1692DC55}" srcOrd="0" destOrd="0" presId="urn:microsoft.com/office/officeart/2005/8/layout/hierarchy3"/>
    <dgm:cxn modelId="{1C8CA5CD-B6DE-46F9-8F66-29CD4A0DBF31}" type="presParOf" srcId="{0DE61AC3-A4D1-405D-A52E-429C1692DC55}" destId="{C7198806-13B2-42CB-B3D0-2C86226C7289}" srcOrd="0" destOrd="0" presId="urn:microsoft.com/office/officeart/2005/8/layout/hierarchy3"/>
    <dgm:cxn modelId="{37C87F9C-2527-4193-855E-4C4F4391F689}" type="presParOf" srcId="{0DE61AC3-A4D1-405D-A52E-429C1692DC55}" destId="{F7146762-FA5B-4F46-B44F-A2A65FFB1C78}" srcOrd="1" destOrd="0" presId="urn:microsoft.com/office/officeart/2005/8/layout/hierarchy3"/>
    <dgm:cxn modelId="{5A4DFC7F-63D2-4EEF-981E-34F0F105D672}" type="presParOf" srcId="{2CD68605-FE87-4655-B4C0-8F068F6249A7}" destId="{BD5B4DE6-4F4D-4F43-9001-6B012CD4DF65}" srcOrd="1" destOrd="0" presId="urn:microsoft.com/office/officeart/2005/8/layout/hierarchy3"/>
    <dgm:cxn modelId="{10A2DE16-B467-462B-9982-4B95701EB6CC}" type="presParOf" srcId="{BD5B4DE6-4F4D-4F43-9001-6B012CD4DF65}" destId="{D21F55D6-84BE-45BD-A2CE-2BBAB57E0CCB}" srcOrd="0" destOrd="0" presId="urn:microsoft.com/office/officeart/2005/8/layout/hierarchy3"/>
    <dgm:cxn modelId="{3F90A2EC-11FD-4641-91CD-E679323446BC}" type="presParOf" srcId="{BD5B4DE6-4F4D-4F43-9001-6B012CD4DF65}" destId="{A7D64793-F628-493B-B4A3-C71FC24E1F74}" srcOrd="1" destOrd="0" presId="urn:microsoft.com/office/officeart/2005/8/layout/hierarchy3"/>
    <dgm:cxn modelId="{2BB71BDE-5692-43F8-AA5C-F3D37775780F}" type="presParOf" srcId="{BD5B4DE6-4F4D-4F43-9001-6B012CD4DF65}" destId="{AF164B37-4A46-4B59-B8BD-9BDD7F7D11FF}" srcOrd="2" destOrd="0" presId="urn:microsoft.com/office/officeart/2005/8/layout/hierarchy3"/>
    <dgm:cxn modelId="{4E78E32F-9119-430B-AFDD-736D6DB89BDB}" type="presParOf" srcId="{BD5B4DE6-4F4D-4F43-9001-6B012CD4DF65}" destId="{A4B901B8-93EB-494D-A3C2-95BF17B712E3}" srcOrd="3" destOrd="0" presId="urn:microsoft.com/office/officeart/2005/8/layout/hierarchy3"/>
    <dgm:cxn modelId="{34B9B894-CC86-4E1D-B8A7-9B2903BDC404}" type="presParOf" srcId="{BD5B4DE6-4F4D-4F43-9001-6B012CD4DF65}" destId="{57406E0A-78A4-4DD3-B086-B906F45F6FF3}" srcOrd="4" destOrd="0" presId="urn:microsoft.com/office/officeart/2005/8/layout/hierarchy3"/>
    <dgm:cxn modelId="{0D437AD8-4FBA-4F6C-BDED-8A389300034B}" type="presParOf" srcId="{BD5B4DE6-4F4D-4F43-9001-6B012CD4DF65}" destId="{3B98FFC4-05E0-4936-B017-4C4269C1854C}" srcOrd="5" destOrd="0" presId="urn:microsoft.com/office/officeart/2005/8/layout/hierarchy3"/>
    <dgm:cxn modelId="{17E2FDEB-49AD-44A2-AB87-55EC6798AFA5}" type="presParOf" srcId="{BD5B4DE6-4F4D-4F43-9001-6B012CD4DF65}" destId="{155DE3BF-C37D-45E5-A401-0984660B8538}" srcOrd="6" destOrd="0" presId="urn:microsoft.com/office/officeart/2005/8/layout/hierarchy3"/>
    <dgm:cxn modelId="{6B70567D-6108-4101-BA1E-0950F989CCD2}" type="presParOf" srcId="{BD5B4DE6-4F4D-4F43-9001-6B012CD4DF65}" destId="{CB2452E7-2DFD-4A6C-B1B7-0B5EA3122BE9}" srcOrd="7" destOrd="0" presId="urn:microsoft.com/office/officeart/2005/8/layout/hierarchy3"/>
    <dgm:cxn modelId="{FC74ADD7-1284-48FC-BCF1-BF76DCA8D550}" type="presParOf" srcId="{A7C32198-FCAC-4FC8-A25A-337F36E31472}" destId="{61F64DC6-7269-4448-AE8B-08856E97C6DE}" srcOrd="1" destOrd="0" presId="urn:microsoft.com/office/officeart/2005/8/layout/hierarchy3"/>
    <dgm:cxn modelId="{671073A5-4E61-4862-BF24-8D3B497AC26A}" type="presParOf" srcId="{61F64DC6-7269-4448-AE8B-08856E97C6DE}" destId="{CCCEFEAE-2593-4B38-A44C-80D7FD0364DF}" srcOrd="0" destOrd="0" presId="urn:microsoft.com/office/officeart/2005/8/layout/hierarchy3"/>
    <dgm:cxn modelId="{28E3D2C9-8710-4D07-8442-4D429E4B00EF}" type="presParOf" srcId="{CCCEFEAE-2593-4B38-A44C-80D7FD0364DF}" destId="{D3BB6C89-B133-4577-9F73-42CD8F24789A}" srcOrd="0" destOrd="0" presId="urn:microsoft.com/office/officeart/2005/8/layout/hierarchy3"/>
    <dgm:cxn modelId="{1725B211-62CC-4BEE-AA79-260035F2A1D5}" type="presParOf" srcId="{CCCEFEAE-2593-4B38-A44C-80D7FD0364DF}" destId="{CDBBEADA-637D-4AB5-B251-DB9229DD81A3}" srcOrd="1" destOrd="0" presId="urn:microsoft.com/office/officeart/2005/8/layout/hierarchy3"/>
    <dgm:cxn modelId="{9A432B8B-1481-4E8B-B5B6-D4261CC0B905}" type="presParOf" srcId="{61F64DC6-7269-4448-AE8B-08856E97C6DE}" destId="{F68CD844-7827-4A77-819B-EBE7F2318A37}" srcOrd="1" destOrd="0" presId="urn:microsoft.com/office/officeart/2005/8/layout/hierarchy3"/>
    <dgm:cxn modelId="{B2017FB7-97D4-4798-9DA0-90708D2EE8F7}" type="presParOf" srcId="{F68CD844-7827-4A77-819B-EBE7F2318A37}" destId="{0166F9FA-4EE6-4F14-AE69-14BE12AAEBA4}" srcOrd="0" destOrd="0" presId="urn:microsoft.com/office/officeart/2005/8/layout/hierarchy3"/>
    <dgm:cxn modelId="{762FEF8F-0327-4E0E-9274-52A40C615862}" type="presParOf" srcId="{F68CD844-7827-4A77-819B-EBE7F2318A37}" destId="{8EFB9CC3-A0A5-4211-8816-343C3DF81D5B}" srcOrd="1" destOrd="0" presId="urn:microsoft.com/office/officeart/2005/8/layout/hierarchy3"/>
    <dgm:cxn modelId="{2DA3C815-F64F-437C-A44D-2E756A548E0A}" type="presParOf" srcId="{A7C32198-FCAC-4FC8-A25A-337F36E31472}" destId="{C4477CCB-229B-4BDF-AA20-EF724EF0B45A}" srcOrd="2" destOrd="0" presId="urn:microsoft.com/office/officeart/2005/8/layout/hierarchy3"/>
    <dgm:cxn modelId="{072C43B0-9BEC-4100-B8CA-4CFDDE328520}" type="presParOf" srcId="{C4477CCB-229B-4BDF-AA20-EF724EF0B45A}" destId="{255FC0DE-B6CD-406C-BBF1-8D76B0671555}" srcOrd="0" destOrd="0" presId="urn:microsoft.com/office/officeart/2005/8/layout/hierarchy3"/>
    <dgm:cxn modelId="{69712647-F776-4659-9443-C3F23EDB478A}" type="presParOf" srcId="{255FC0DE-B6CD-406C-BBF1-8D76B0671555}" destId="{BB474AC9-9A32-4E0A-A2EB-87F2809C4C24}" srcOrd="0" destOrd="0" presId="urn:microsoft.com/office/officeart/2005/8/layout/hierarchy3"/>
    <dgm:cxn modelId="{701B9ADB-C337-4A43-82FC-82A4EAE1D9FE}" type="presParOf" srcId="{255FC0DE-B6CD-406C-BBF1-8D76B0671555}" destId="{6ACBE5D4-46DD-48AE-AC80-2944FBC403C6}" srcOrd="1" destOrd="0" presId="urn:microsoft.com/office/officeart/2005/8/layout/hierarchy3"/>
    <dgm:cxn modelId="{2E5063E2-FF76-4ED8-8BE9-EA39C6DF2D0D}" type="presParOf" srcId="{C4477CCB-229B-4BDF-AA20-EF724EF0B45A}" destId="{41AACC04-5657-4C92-A703-62DA6C6D6595}" srcOrd="1" destOrd="0" presId="urn:microsoft.com/office/officeart/2005/8/layout/hierarchy3"/>
    <dgm:cxn modelId="{45416CB9-34CC-4B71-8B12-F32124CFFA16}" type="presParOf" srcId="{41AACC04-5657-4C92-A703-62DA6C6D6595}" destId="{6E1EC2B0-CF35-4FA7-94C0-CF6B2611D92A}" srcOrd="0" destOrd="0" presId="urn:microsoft.com/office/officeart/2005/8/layout/hierarchy3"/>
    <dgm:cxn modelId="{9AD2171E-61AF-49C3-8A39-B50978633DA9}" type="presParOf" srcId="{41AACC04-5657-4C92-A703-62DA6C6D6595}" destId="{CCA3EBC3-0E3D-4AB0-A553-839AF8FA8E09}" srcOrd="1" destOrd="0" presId="urn:microsoft.com/office/officeart/2005/8/layout/hierarchy3"/>
    <dgm:cxn modelId="{63DC0701-F35B-4718-AEC6-29FD8EBBFAB9}" type="presParOf" srcId="{A7C32198-FCAC-4FC8-A25A-337F36E31472}" destId="{4792157A-B6C1-4E3B-A32B-070643848D27}" srcOrd="3" destOrd="0" presId="urn:microsoft.com/office/officeart/2005/8/layout/hierarchy3"/>
    <dgm:cxn modelId="{6194D628-DC12-42E4-A28D-46C28BF6AFD8}" type="presParOf" srcId="{4792157A-B6C1-4E3B-A32B-070643848D27}" destId="{6CAA7529-5735-4F7C-89FF-358FC32F2BB4}" srcOrd="0" destOrd="0" presId="urn:microsoft.com/office/officeart/2005/8/layout/hierarchy3"/>
    <dgm:cxn modelId="{5E96FC06-2857-4C1F-8A68-0DC45CCE3967}" type="presParOf" srcId="{6CAA7529-5735-4F7C-89FF-358FC32F2BB4}" destId="{A7174E7B-616F-47E5-9032-81DA7A256062}" srcOrd="0" destOrd="0" presId="urn:microsoft.com/office/officeart/2005/8/layout/hierarchy3"/>
    <dgm:cxn modelId="{5EF90BBD-DA44-4384-912B-34C0D59A3051}" type="presParOf" srcId="{6CAA7529-5735-4F7C-89FF-358FC32F2BB4}" destId="{B4D3DE20-63F1-4914-8F7E-BBB0942F43AD}" srcOrd="1" destOrd="0" presId="urn:microsoft.com/office/officeart/2005/8/layout/hierarchy3"/>
    <dgm:cxn modelId="{0EEE9E7F-5586-4A74-ABB3-D66579EA7CD7}" type="presParOf" srcId="{4792157A-B6C1-4E3B-A32B-070643848D27}" destId="{A1232AF0-9D3A-4635-96A2-4EDF9EDA3388}" srcOrd="1" destOrd="0" presId="urn:microsoft.com/office/officeart/2005/8/layout/hierarchy3"/>
    <dgm:cxn modelId="{91506CB9-FA5C-46D8-992C-BA4A54327FD7}" type="presParOf" srcId="{A1232AF0-9D3A-4635-96A2-4EDF9EDA3388}" destId="{ACF6A7A4-2239-495C-B870-42DD2319A60C}" srcOrd="0" destOrd="0" presId="urn:microsoft.com/office/officeart/2005/8/layout/hierarchy3"/>
    <dgm:cxn modelId="{1E80A4E2-8144-4DA2-B515-777FFE9961F1}" type="presParOf" srcId="{A1232AF0-9D3A-4635-96A2-4EDF9EDA3388}" destId="{CEDAD89D-6B39-4316-A6F1-89CDB12D961F}" srcOrd="1" destOrd="0" presId="urn:microsoft.com/office/officeart/2005/8/layout/hierarchy3"/>
    <dgm:cxn modelId="{36C219B2-EB5C-4301-B648-AC6551450D3F}" type="presParOf" srcId="{A1232AF0-9D3A-4635-96A2-4EDF9EDA3388}" destId="{25F73FED-A6E6-4329-88BA-49D15FBDE467}" srcOrd="2" destOrd="0" presId="urn:microsoft.com/office/officeart/2005/8/layout/hierarchy3"/>
    <dgm:cxn modelId="{EC1F1955-4E92-4FD3-A2A7-FB191216ECF4}" type="presParOf" srcId="{A1232AF0-9D3A-4635-96A2-4EDF9EDA3388}" destId="{941F482C-4916-47A7-AA40-C275CD1B141A}" srcOrd="3" destOrd="0" presId="urn:microsoft.com/office/officeart/2005/8/layout/hierarchy3"/>
    <dgm:cxn modelId="{8F26B3DD-6163-4EC5-A5F2-D85D0708A319}" type="presParOf" srcId="{A1232AF0-9D3A-4635-96A2-4EDF9EDA3388}" destId="{4EF9218E-B563-425D-8503-D129A5802905}" srcOrd="4" destOrd="0" presId="urn:microsoft.com/office/officeart/2005/8/layout/hierarchy3"/>
    <dgm:cxn modelId="{C1212293-4B56-4CB8-B5E1-BC44ACDC08CC}" type="presParOf" srcId="{A1232AF0-9D3A-4635-96A2-4EDF9EDA3388}" destId="{143BD03B-FEAA-43E5-8F66-E1747187CC1A}" srcOrd="5" destOrd="0" presId="urn:microsoft.com/office/officeart/2005/8/layout/hierarchy3"/>
    <dgm:cxn modelId="{AC1234FB-BC95-498E-BEE3-34F63FE532D9}" type="presParOf" srcId="{A7C32198-FCAC-4FC8-A25A-337F36E31472}" destId="{20C21D61-0312-4514-8711-9AF42BB6AD88}" srcOrd="4" destOrd="0" presId="urn:microsoft.com/office/officeart/2005/8/layout/hierarchy3"/>
    <dgm:cxn modelId="{5B990113-DEDC-491E-A64F-5FC4DBC50092}" type="presParOf" srcId="{20C21D61-0312-4514-8711-9AF42BB6AD88}" destId="{0ABB16A7-652E-4FE7-8C85-24CCC067BCF7}" srcOrd="0" destOrd="0" presId="urn:microsoft.com/office/officeart/2005/8/layout/hierarchy3"/>
    <dgm:cxn modelId="{BD280A20-C44B-4392-A454-9E33B632D408}" type="presParOf" srcId="{0ABB16A7-652E-4FE7-8C85-24CCC067BCF7}" destId="{4FE61793-E08C-4C31-8087-8A415BA38625}" srcOrd="0" destOrd="0" presId="urn:microsoft.com/office/officeart/2005/8/layout/hierarchy3"/>
    <dgm:cxn modelId="{006866B7-1EC7-4FE6-B2CB-2E97CE0040BF}" type="presParOf" srcId="{0ABB16A7-652E-4FE7-8C85-24CCC067BCF7}" destId="{F561C8A5-42D7-45A6-BE52-67743506BB06}" srcOrd="1" destOrd="0" presId="urn:microsoft.com/office/officeart/2005/8/layout/hierarchy3"/>
    <dgm:cxn modelId="{E0C133A0-EF3B-4E06-8E1A-125C0775A79B}" type="presParOf" srcId="{20C21D61-0312-4514-8711-9AF42BB6AD88}" destId="{E09CBF27-81AC-4367-AE10-A26F9192AC1E}" srcOrd="1" destOrd="0" presId="urn:microsoft.com/office/officeart/2005/8/layout/hierarchy3"/>
    <dgm:cxn modelId="{C43917F4-6981-4038-A4C0-39433DF7D2A9}" type="presParOf" srcId="{E09CBF27-81AC-4367-AE10-A26F9192AC1E}" destId="{1B3DAD42-BE99-4FBF-BC22-C3591A2B0F83}" srcOrd="0" destOrd="0" presId="urn:microsoft.com/office/officeart/2005/8/layout/hierarchy3"/>
    <dgm:cxn modelId="{30C35606-43B5-485D-88A5-96F5529E8778}" type="presParOf" srcId="{E09CBF27-81AC-4367-AE10-A26F9192AC1E}" destId="{67DC41AA-D6B2-4EEA-BAA3-BDF275EF3673}" srcOrd="1" destOrd="0" presId="urn:microsoft.com/office/officeart/2005/8/layout/hierarchy3"/>
    <dgm:cxn modelId="{E10DC5D5-18D4-48E6-AC62-A9592C2593E0}" type="presParOf" srcId="{E09CBF27-81AC-4367-AE10-A26F9192AC1E}" destId="{0EDCEF3A-AE4F-49DC-AAA7-648E6EA43990}" srcOrd="2" destOrd="0" presId="urn:microsoft.com/office/officeart/2005/8/layout/hierarchy3"/>
    <dgm:cxn modelId="{128E6DC1-8879-4D39-8565-D41E11593CD2}" type="presParOf" srcId="{E09CBF27-81AC-4367-AE10-A26F9192AC1E}" destId="{9B537E7B-2F5B-48AF-BA06-438B483BA361}" srcOrd="3" destOrd="0" presId="urn:microsoft.com/office/officeart/2005/8/layout/hierarchy3"/>
    <dgm:cxn modelId="{A7CAAA36-6D1F-4F3D-94E0-32625791CD89}" type="presParOf" srcId="{E09CBF27-81AC-4367-AE10-A26F9192AC1E}" destId="{54E88EF0-BFE2-47C1-AFC1-A5871F4D83C6}" srcOrd="4" destOrd="0" presId="urn:microsoft.com/office/officeart/2005/8/layout/hierarchy3"/>
    <dgm:cxn modelId="{3BE591CA-45B1-44E9-97AD-4BA599202E9E}" type="presParOf" srcId="{E09CBF27-81AC-4367-AE10-A26F9192AC1E}" destId="{C3FFBBE9-940C-49CD-AED2-4B5DD857230F}" srcOrd="5" destOrd="0" presId="urn:microsoft.com/office/officeart/2005/8/layout/hierarchy3"/>
    <dgm:cxn modelId="{50214BD3-E231-4879-B054-74C6DD51994E}" type="presParOf" srcId="{A7C32198-FCAC-4FC8-A25A-337F36E31472}" destId="{37E49F8F-11FE-4F21-919F-99B548EA9357}" srcOrd="5" destOrd="0" presId="urn:microsoft.com/office/officeart/2005/8/layout/hierarchy3"/>
    <dgm:cxn modelId="{A8C643A9-B900-4C5E-8E29-B891EF32201E}" type="presParOf" srcId="{37E49F8F-11FE-4F21-919F-99B548EA9357}" destId="{120858F3-BBF8-4202-B371-93EA70FE0AB4}" srcOrd="0" destOrd="0" presId="urn:microsoft.com/office/officeart/2005/8/layout/hierarchy3"/>
    <dgm:cxn modelId="{660BF181-EA7E-40F0-952F-5249A9680387}" type="presParOf" srcId="{120858F3-BBF8-4202-B371-93EA70FE0AB4}" destId="{7F4C6A7F-4E61-491D-B0CC-411D76E69388}" srcOrd="0" destOrd="0" presId="urn:microsoft.com/office/officeart/2005/8/layout/hierarchy3"/>
    <dgm:cxn modelId="{C8906D2A-3FD6-4D8C-AB5A-D81FAD0DB2F3}" type="presParOf" srcId="{120858F3-BBF8-4202-B371-93EA70FE0AB4}" destId="{EE71BADB-FB67-459F-B514-09B8228761C4}" srcOrd="1" destOrd="0" presId="urn:microsoft.com/office/officeart/2005/8/layout/hierarchy3"/>
    <dgm:cxn modelId="{4320D0F1-3CBF-4BAF-AED6-B446218E4256}" type="presParOf" srcId="{37E49F8F-11FE-4F21-919F-99B548EA9357}" destId="{BA600B99-6265-416B-B8E8-0E0B1687F787}" srcOrd="1" destOrd="0" presId="urn:microsoft.com/office/officeart/2005/8/layout/hierarchy3"/>
    <dgm:cxn modelId="{E687CC83-AA81-4335-8F09-A7F018C5E7E6}" type="presParOf" srcId="{BA600B99-6265-416B-B8E8-0E0B1687F787}" destId="{85CE6C46-DA63-4DCF-B879-72A0289E322E}" srcOrd="0" destOrd="0" presId="urn:microsoft.com/office/officeart/2005/8/layout/hierarchy3"/>
    <dgm:cxn modelId="{ACEF022B-80A5-4DB7-AADA-8BA3A9D6C944}" type="presParOf" srcId="{BA600B99-6265-416B-B8E8-0E0B1687F787}" destId="{971D33C4-DF06-4B77-8D65-28DC756BD9A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E1378-E315-4515-B595-30325DE2214E}">
      <dsp:nvSpPr>
        <dsp:cNvPr id="0" name=""/>
        <dsp:cNvSpPr/>
      </dsp:nvSpPr>
      <dsp:spPr>
        <a:xfrm>
          <a:off x="2322056" y="613988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6548" y="657184"/>
        <a:ext cx="25241" cy="5048"/>
      </dsp:txXfrm>
    </dsp:sp>
    <dsp:sp modelId="{7799A5D5-F958-4EBB-8521-8F0A0F5F64DC}">
      <dsp:nvSpPr>
        <dsp:cNvPr id="0" name=""/>
        <dsp:cNvSpPr/>
      </dsp:nvSpPr>
      <dsp:spPr>
        <a:xfrm>
          <a:off x="128962" y="1240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Undergo Intensive Supervision</a:t>
          </a:r>
          <a:endParaRPr lang="en-US" sz="1800" kern="1200"/>
        </a:p>
      </dsp:txBody>
      <dsp:txXfrm>
        <a:off x="128962" y="1240"/>
        <a:ext cx="2194893" cy="1316935"/>
      </dsp:txXfrm>
    </dsp:sp>
    <dsp:sp modelId="{4D0C71DC-2CC2-4481-9FD5-1C405F8AE4E0}">
      <dsp:nvSpPr>
        <dsp:cNvPr id="0" name=""/>
        <dsp:cNvSpPr/>
      </dsp:nvSpPr>
      <dsp:spPr>
        <a:xfrm>
          <a:off x="5021774" y="613988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6266" y="657184"/>
        <a:ext cx="25241" cy="5048"/>
      </dsp:txXfrm>
    </dsp:sp>
    <dsp:sp modelId="{F5AA74D6-E694-4AC0-B2A4-2A0AAA9D883B}">
      <dsp:nvSpPr>
        <dsp:cNvPr id="0" name=""/>
        <dsp:cNvSpPr/>
      </dsp:nvSpPr>
      <dsp:spPr>
        <a:xfrm>
          <a:off x="2828681" y="1240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Submit to Random Drug Testing</a:t>
          </a:r>
          <a:endParaRPr lang="en-US" sz="1800" kern="1200"/>
        </a:p>
      </dsp:txBody>
      <dsp:txXfrm>
        <a:off x="2828681" y="1240"/>
        <a:ext cx="2194893" cy="1316935"/>
      </dsp:txXfrm>
    </dsp:sp>
    <dsp:sp modelId="{23C6CF6E-F639-432B-8A33-51543F3FB169}">
      <dsp:nvSpPr>
        <dsp:cNvPr id="0" name=""/>
        <dsp:cNvSpPr/>
      </dsp:nvSpPr>
      <dsp:spPr>
        <a:xfrm>
          <a:off x="7721493" y="613988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45985" y="657184"/>
        <a:ext cx="25241" cy="5048"/>
      </dsp:txXfrm>
    </dsp:sp>
    <dsp:sp modelId="{01160433-2171-45D8-9D9A-6E3DF7E87D82}">
      <dsp:nvSpPr>
        <dsp:cNvPr id="0" name=""/>
        <dsp:cNvSpPr/>
      </dsp:nvSpPr>
      <dsp:spPr>
        <a:xfrm>
          <a:off x="5528400" y="1240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Attend Other Treatment, as directed by Team</a:t>
          </a:r>
          <a:endParaRPr lang="en-US" sz="1800" kern="1200" dirty="0"/>
        </a:p>
      </dsp:txBody>
      <dsp:txXfrm>
        <a:off x="5528400" y="1240"/>
        <a:ext cx="2194893" cy="1316935"/>
      </dsp:txXfrm>
    </dsp:sp>
    <dsp:sp modelId="{B9FD5B0B-A7B9-466B-B1E6-30024DE672DC}">
      <dsp:nvSpPr>
        <dsp:cNvPr id="0" name=""/>
        <dsp:cNvSpPr/>
      </dsp:nvSpPr>
      <dsp:spPr>
        <a:xfrm>
          <a:off x="1226409" y="1316376"/>
          <a:ext cx="8099156" cy="474225"/>
        </a:xfrm>
        <a:custGeom>
          <a:avLst/>
          <a:gdLst/>
          <a:ahLst/>
          <a:cxnLst/>
          <a:rect l="0" t="0" r="0" b="0"/>
          <a:pathLst>
            <a:path>
              <a:moveTo>
                <a:pt x="8099156" y="0"/>
              </a:moveTo>
              <a:lnTo>
                <a:pt x="8099156" y="254212"/>
              </a:lnTo>
              <a:lnTo>
                <a:pt x="0" y="254212"/>
              </a:lnTo>
              <a:lnTo>
                <a:pt x="0" y="4742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3115" y="1550965"/>
        <a:ext cx="405743" cy="5048"/>
      </dsp:txXfrm>
    </dsp:sp>
    <dsp:sp modelId="{7776512A-5A08-46B5-AFFF-2142AF767B73}">
      <dsp:nvSpPr>
        <dsp:cNvPr id="0" name=""/>
        <dsp:cNvSpPr/>
      </dsp:nvSpPr>
      <dsp:spPr>
        <a:xfrm>
          <a:off x="8228118" y="1240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Participate in Drug Treatment</a:t>
          </a:r>
          <a:endParaRPr lang="en-US" sz="1800" kern="1200"/>
        </a:p>
      </dsp:txBody>
      <dsp:txXfrm>
        <a:off x="8228118" y="1240"/>
        <a:ext cx="2194893" cy="1316935"/>
      </dsp:txXfrm>
    </dsp:sp>
    <dsp:sp modelId="{8D0FBAB9-BC3A-4C7E-8580-33739911DDFD}">
      <dsp:nvSpPr>
        <dsp:cNvPr id="0" name=""/>
        <dsp:cNvSpPr/>
      </dsp:nvSpPr>
      <dsp:spPr>
        <a:xfrm>
          <a:off x="2322056" y="2435750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6548" y="2478945"/>
        <a:ext cx="25241" cy="5048"/>
      </dsp:txXfrm>
    </dsp:sp>
    <dsp:sp modelId="{FD2F6DBF-5E96-4ECB-9263-C6D32FD3B528}">
      <dsp:nvSpPr>
        <dsp:cNvPr id="0" name=""/>
        <dsp:cNvSpPr/>
      </dsp:nvSpPr>
      <dsp:spPr>
        <a:xfrm>
          <a:off x="128962" y="1823002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Participate in Mental Health Treatment, if needed</a:t>
          </a:r>
          <a:endParaRPr lang="en-US" sz="1800" kern="1200"/>
        </a:p>
      </dsp:txBody>
      <dsp:txXfrm>
        <a:off x="128962" y="1823002"/>
        <a:ext cx="2194893" cy="1316935"/>
      </dsp:txXfrm>
    </dsp:sp>
    <dsp:sp modelId="{9D659F20-EA46-4A53-B96A-9736F21C9F8E}">
      <dsp:nvSpPr>
        <dsp:cNvPr id="0" name=""/>
        <dsp:cNvSpPr/>
      </dsp:nvSpPr>
      <dsp:spPr>
        <a:xfrm>
          <a:off x="5021774" y="2435750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6266" y="2478945"/>
        <a:ext cx="25241" cy="5048"/>
      </dsp:txXfrm>
    </dsp:sp>
    <dsp:sp modelId="{3B269057-716F-47E7-9649-4ED647C98074}">
      <dsp:nvSpPr>
        <dsp:cNvPr id="0" name=""/>
        <dsp:cNvSpPr/>
      </dsp:nvSpPr>
      <dsp:spPr>
        <a:xfrm>
          <a:off x="2828681" y="1823002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Attend Mandatory  STAR Court Sessions</a:t>
          </a:r>
          <a:endParaRPr lang="en-US" sz="1800" kern="1200" dirty="0"/>
        </a:p>
      </dsp:txBody>
      <dsp:txXfrm>
        <a:off x="2828681" y="1823002"/>
        <a:ext cx="2194893" cy="1316935"/>
      </dsp:txXfrm>
    </dsp:sp>
    <dsp:sp modelId="{F4DADAD6-A3DA-4608-A3BA-7B789C89A48B}">
      <dsp:nvSpPr>
        <dsp:cNvPr id="0" name=""/>
        <dsp:cNvSpPr/>
      </dsp:nvSpPr>
      <dsp:spPr>
        <a:xfrm>
          <a:off x="7721493" y="2435750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45985" y="2478945"/>
        <a:ext cx="25241" cy="5048"/>
      </dsp:txXfrm>
    </dsp:sp>
    <dsp:sp modelId="{752143FA-B86D-4D0C-8E67-8B66CFE612A9}">
      <dsp:nvSpPr>
        <dsp:cNvPr id="0" name=""/>
        <dsp:cNvSpPr/>
      </dsp:nvSpPr>
      <dsp:spPr>
        <a:xfrm>
          <a:off x="5528400" y="1823002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Participant Check-In </a:t>
          </a:r>
          <a:endParaRPr lang="en-US" sz="1800" kern="1200" dirty="0"/>
        </a:p>
      </dsp:txBody>
      <dsp:txXfrm>
        <a:off x="5528400" y="1823002"/>
        <a:ext cx="2194893" cy="1316935"/>
      </dsp:txXfrm>
    </dsp:sp>
    <dsp:sp modelId="{FE50A90B-BC2B-4ACF-B023-FDD5CCA126A9}">
      <dsp:nvSpPr>
        <dsp:cNvPr id="0" name=""/>
        <dsp:cNvSpPr/>
      </dsp:nvSpPr>
      <dsp:spPr>
        <a:xfrm>
          <a:off x="1226409" y="3138137"/>
          <a:ext cx="8099156" cy="474225"/>
        </a:xfrm>
        <a:custGeom>
          <a:avLst/>
          <a:gdLst/>
          <a:ahLst/>
          <a:cxnLst/>
          <a:rect l="0" t="0" r="0" b="0"/>
          <a:pathLst>
            <a:path>
              <a:moveTo>
                <a:pt x="8099156" y="0"/>
              </a:moveTo>
              <a:lnTo>
                <a:pt x="8099156" y="254212"/>
              </a:lnTo>
              <a:lnTo>
                <a:pt x="0" y="254212"/>
              </a:lnTo>
              <a:lnTo>
                <a:pt x="0" y="4742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3115" y="3372726"/>
        <a:ext cx="405743" cy="5048"/>
      </dsp:txXfrm>
    </dsp:sp>
    <dsp:sp modelId="{3A67742A-9E03-4EB9-975A-96D358CFBCC4}">
      <dsp:nvSpPr>
        <dsp:cNvPr id="0" name=""/>
        <dsp:cNvSpPr/>
      </dsp:nvSpPr>
      <dsp:spPr>
        <a:xfrm>
          <a:off x="8228118" y="1823002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Attend 3 Self-Help Meetings Weekly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─ Obtain a Sponsor/Work the Steps</a:t>
          </a:r>
          <a:endParaRPr lang="en-US" sz="1400" kern="1200" dirty="0"/>
        </a:p>
      </dsp:txBody>
      <dsp:txXfrm>
        <a:off x="8228118" y="1823002"/>
        <a:ext cx="2194893" cy="1316935"/>
      </dsp:txXfrm>
    </dsp:sp>
    <dsp:sp modelId="{F4B288F5-9D47-47D1-887D-FC81BA5733F2}">
      <dsp:nvSpPr>
        <dsp:cNvPr id="0" name=""/>
        <dsp:cNvSpPr/>
      </dsp:nvSpPr>
      <dsp:spPr>
        <a:xfrm>
          <a:off x="2322056" y="4257511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6548" y="4300707"/>
        <a:ext cx="25241" cy="5048"/>
      </dsp:txXfrm>
    </dsp:sp>
    <dsp:sp modelId="{1653EA50-ED30-4D6B-9EEF-1D4A49A66F6E}">
      <dsp:nvSpPr>
        <dsp:cNvPr id="0" name=""/>
        <dsp:cNvSpPr/>
      </dsp:nvSpPr>
      <dsp:spPr>
        <a:xfrm>
          <a:off x="128962" y="3644763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Mandatory Goal Setting</a:t>
          </a:r>
          <a:endParaRPr lang="en-US" sz="1800" kern="1200" dirty="0"/>
        </a:p>
      </dsp:txBody>
      <dsp:txXfrm>
        <a:off x="128962" y="3644763"/>
        <a:ext cx="2194893" cy="1316935"/>
      </dsp:txXfrm>
    </dsp:sp>
    <dsp:sp modelId="{F0580CD3-1485-4A2E-8304-2D561F6F4607}">
      <dsp:nvSpPr>
        <dsp:cNvPr id="0" name=""/>
        <dsp:cNvSpPr/>
      </dsp:nvSpPr>
      <dsp:spPr>
        <a:xfrm>
          <a:off x="5021774" y="4257511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6266" y="4300707"/>
        <a:ext cx="25241" cy="5048"/>
      </dsp:txXfrm>
    </dsp:sp>
    <dsp:sp modelId="{671077D3-693A-445F-8601-07FB6D65B3BC}">
      <dsp:nvSpPr>
        <dsp:cNvPr id="0" name=""/>
        <dsp:cNvSpPr/>
      </dsp:nvSpPr>
      <dsp:spPr>
        <a:xfrm>
          <a:off x="2828681" y="3644763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Demonstrate Productive Lifestyle – Work and/or School</a:t>
          </a:r>
          <a:endParaRPr lang="en-US" sz="1800" kern="1200" dirty="0"/>
        </a:p>
      </dsp:txBody>
      <dsp:txXfrm>
        <a:off x="2828681" y="3644763"/>
        <a:ext cx="2194893" cy="1316935"/>
      </dsp:txXfrm>
    </dsp:sp>
    <dsp:sp modelId="{846B5292-E35C-4240-9816-D7934B291BF2}">
      <dsp:nvSpPr>
        <dsp:cNvPr id="0" name=""/>
        <dsp:cNvSpPr/>
      </dsp:nvSpPr>
      <dsp:spPr>
        <a:xfrm>
          <a:off x="7721493" y="4257511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45985" y="4300707"/>
        <a:ext cx="25241" cy="5048"/>
      </dsp:txXfrm>
    </dsp:sp>
    <dsp:sp modelId="{9AACCEE6-F3FF-4E4A-A8D8-DEE6C5908864}">
      <dsp:nvSpPr>
        <dsp:cNvPr id="0" name=""/>
        <dsp:cNvSpPr/>
      </dsp:nvSpPr>
      <dsp:spPr>
        <a:xfrm>
          <a:off x="5528400" y="3644763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Clearly Defined Benchmarks of Success </a:t>
          </a:r>
          <a:endParaRPr lang="en-US" sz="1800" kern="1200" dirty="0"/>
        </a:p>
      </dsp:txBody>
      <dsp:txXfrm>
        <a:off x="5528400" y="3644763"/>
        <a:ext cx="2194893" cy="1316935"/>
      </dsp:txXfrm>
    </dsp:sp>
    <dsp:sp modelId="{36607FF0-6FB7-4AC3-932D-110BED7B4E83}">
      <dsp:nvSpPr>
        <dsp:cNvPr id="0" name=""/>
        <dsp:cNvSpPr/>
      </dsp:nvSpPr>
      <dsp:spPr>
        <a:xfrm>
          <a:off x="8228118" y="3644763"/>
          <a:ext cx="2194893" cy="1316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Alternative to Custody</a:t>
          </a:r>
          <a:endParaRPr lang="en-US" sz="1800" kern="1200" dirty="0"/>
        </a:p>
      </dsp:txBody>
      <dsp:txXfrm>
        <a:off x="8228118" y="3644763"/>
        <a:ext cx="2194893" cy="13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860F8-434A-4F66-87FB-2DD87425D96B}">
      <dsp:nvSpPr>
        <dsp:cNvPr id="0" name=""/>
        <dsp:cNvSpPr/>
      </dsp:nvSpPr>
      <dsp:spPr>
        <a:xfrm>
          <a:off x="2948968" y="-85417"/>
          <a:ext cx="1400546" cy="873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COGNITIONS</a:t>
          </a:r>
          <a:endParaRPr lang="en-US" sz="1200" b="1" kern="1200" dirty="0"/>
        </a:p>
      </dsp:txBody>
      <dsp:txXfrm>
        <a:off x="2991628" y="-42757"/>
        <a:ext cx="1315226" cy="788584"/>
      </dsp:txXfrm>
    </dsp:sp>
    <dsp:sp modelId="{39C2BB22-96AF-4035-89AE-D1D6C6AA3E39}">
      <dsp:nvSpPr>
        <dsp:cNvPr id="0" name=""/>
        <dsp:cNvSpPr/>
      </dsp:nvSpPr>
      <dsp:spPr>
        <a:xfrm>
          <a:off x="1838666" y="351534"/>
          <a:ext cx="3621151" cy="3621151"/>
        </a:xfrm>
        <a:custGeom>
          <a:avLst/>
          <a:gdLst/>
          <a:ahLst/>
          <a:cxnLst/>
          <a:rect l="0" t="0" r="0" b="0"/>
          <a:pathLst>
            <a:path>
              <a:moveTo>
                <a:pt x="2516808" y="143416"/>
              </a:moveTo>
              <a:arcTo wR="1810575" hR="1810575" stAng="17577493" swAng="12099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DF58F-9B85-441A-8A4A-73385654E5AF}">
      <dsp:nvSpPr>
        <dsp:cNvPr id="0" name=""/>
        <dsp:cNvSpPr/>
      </dsp:nvSpPr>
      <dsp:spPr>
        <a:xfrm>
          <a:off x="4583450" y="845047"/>
          <a:ext cx="1267591" cy="823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NETWORKS</a:t>
          </a:r>
          <a:endParaRPr lang="en-US" sz="1400" b="1" kern="1200" dirty="0"/>
        </a:p>
      </dsp:txBody>
      <dsp:txXfrm>
        <a:off x="4623652" y="885249"/>
        <a:ext cx="1187187" cy="743146"/>
      </dsp:txXfrm>
    </dsp:sp>
    <dsp:sp modelId="{6617D0C1-877D-4A99-9E4A-F456292045D1}">
      <dsp:nvSpPr>
        <dsp:cNvPr id="0" name=""/>
        <dsp:cNvSpPr/>
      </dsp:nvSpPr>
      <dsp:spPr>
        <a:xfrm>
          <a:off x="1838666" y="351534"/>
          <a:ext cx="3621151" cy="3621151"/>
        </a:xfrm>
        <a:custGeom>
          <a:avLst/>
          <a:gdLst/>
          <a:ahLst/>
          <a:cxnLst/>
          <a:rect l="0" t="0" r="0" b="0"/>
          <a:pathLst>
            <a:path>
              <a:moveTo>
                <a:pt x="3555137" y="1326130"/>
              </a:moveTo>
              <a:arcTo wR="1810575" hR="1810575" stAng="20668837" swAng="1773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FCF03-71AE-44B0-B28B-92F2A2D3142E}">
      <dsp:nvSpPr>
        <dsp:cNvPr id="0" name=""/>
        <dsp:cNvSpPr/>
      </dsp:nvSpPr>
      <dsp:spPr>
        <a:xfrm>
          <a:off x="4602054" y="2610217"/>
          <a:ext cx="1230383" cy="914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EDUCATION</a:t>
          </a:r>
          <a:endParaRPr lang="en-US" sz="1400" b="1" kern="1200" dirty="0"/>
        </a:p>
      </dsp:txBody>
      <dsp:txXfrm>
        <a:off x="4646689" y="2654852"/>
        <a:ext cx="1141113" cy="825092"/>
      </dsp:txXfrm>
    </dsp:sp>
    <dsp:sp modelId="{F43CF9BB-39E6-4624-85E2-BD1BBEAB4BDF}">
      <dsp:nvSpPr>
        <dsp:cNvPr id="0" name=""/>
        <dsp:cNvSpPr/>
      </dsp:nvSpPr>
      <dsp:spPr>
        <a:xfrm>
          <a:off x="1838666" y="351534"/>
          <a:ext cx="3621151" cy="3621151"/>
        </a:xfrm>
        <a:custGeom>
          <a:avLst/>
          <a:gdLst/>
          <a:ahLst/>
          <a:cxnLst/>
          <a:rect l="0" t="0" r="0" b="0"/>
          <a:pathLst>
            <a:path>
              <a:moveTo>
                <a:pt x="2998289" y="3177148"/>
              </a:moveTo>
              <a:arcTo wR="1810575" hR="1810575" stAng="2940329" swAng="11676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87B5-3FE3-49AC-B825-90A56B5AB0A0}">
      <dsp:nvSpPr>
        <dsp:cNvPr id="0" name=""/>
        <dsp:cNvSpPr/>
      </dsp:nvSpPr>
      <dsp:spPr>
        <a:xfrm>
          <a:off x="2990500" y="3466834"/>
          <a:ext cx="1317482" cy="101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HISTORY OF VIOLENCE</a:t>
          </a:r>
          <a:endParaRPr lang="en-US" sz="1400" b="1" kern="1200" dirty="0"/>
        </a:p>
      </dsp:txBody>
      <dsp:txXfrm>
        <a:off x="3039887" y="3516221"/>
        <a:ext cx="1218708" cy="912928"/>
      </dsp:txXfrm>
    </dsp:sp>
    <dsp:sp modelId="{1E607607-2054-48BA-9E57-BFD7B6B5EDC4}">
      <dsp:nvSpPr>
        <dsp:cNvPr id="0" name=""/>
        <dsp:cNvSpPr/>
      </dsp:nvSpPr>
      <dsp:spPr>
        <a:xfrm>
          <a:off x="1838666" y="351534"/>
          <a:ext cx="3621151" cy="3621151"/>
        </a:xfrm>
        <a:custGeom>
          <a:avLst/>
          <a:gdLst/>
          <a:ahLst/>
          <a:cxnLst/>
          <a:rect l="0" t="0" r="0" b="0"/>
          <a:pathLst>
            <a:path>
              <a:moveTo>
                <a:pt x="1146292" y="3494889"/>
              </a:moveTo>
              <a:arcTo wR="1810575" hR="1810575" stAng="6691439" swAng="11129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5E40C-EF4E-4B96-B204-D2E7F694C5D5}">
      <dsp:nvSpPr>
        <dsp:cNvPr id="0" name=""/>
        <dsp:cNvSpPr/>
      </dsp:nvSpPr>
      <dsp:spPr>
        <a:xfrm>
          <a:off x="1349422" y="2591042"/>
          <a:ext cx="1463628" cy="952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EMPLOYMENT</a:t>
          </a:r>
          <a:endParaRPr lang="en-US" sz="1400" b="1" kern="1200" dirty="0"/>
        </a:p>
      </dsp:txBody>
      <dsp:txXfrm>
        <a:off x="1395930" y="2637550"/>
        <a:ext cx="1370612" cy="859696"/>
      </dsp:txXfrm>
    </dsp:sp>
    <dsp:sp modelId="{936D1935-BA5D-448E-9E94-0E9CDAACE1BD}">
      <dsp:nvSpPr>
        <dsp:cNvPr id="0" name=""/>
        <dsp:cNvSpPr/>
      </dsp:nvSpPr>
      <dsp:spPr>
        <a:xfrm>
          <a:off x="1838666" y="351534"/>
          <a:ext cx="3621151" cy="3621151"/>
        </a:xfrm>
        <a:custGeom>
          <a:avLst/>
          <a:gdLst/>
          <a:ahLst/>
          <a:cxnLst/>
          <a:rect l="0" t="0" r="0" b="0"/>
          <a:pathLst>
            <a:path>
              <a:moveTo>
                <a:pt x="49504" y="2231068"/>
              </a:moveTo>
              <a:arcTo wR="1810575" hR="1810575" stAng="9994252" swAng="16315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44B6C-C038-44FC-985B-EBEC304EEF62}">
      <dsp:nvSpPr>
        <dsp:cNvPr id="0" name=""/>
        <dsp:cNvSpPr/>
      </dsp:nvSpPr>
      <dsp:spPr>
        <a:xfrm>
          <a:off x="1444507" y="790728"/>
          <a:ext cx="1273460" cy="93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SUBSTANCE</a:t>
          </a:r>
          <a:r>
            <a:rPr lang="en-US" sz="900" b="1" kern="1200" dirty="0" smtClean="0"/>
            <a:t> </a:t>
          </a:r>
          <a:r>
            <a:rPr lang="en-US" sz="1400" b="1" kern="1200" dirty="0" smtClean="0"/>
            <a:t>ABUSE</a:t>
          </a:r>
          <a:endParaRPr lang="en-US" sz="900" b="1" kern="1200" dirty="0"/>
        </a:p>
      </dsp:txBody>
      <dsp:txXfrm>
        <a:off x="1490013" y="836234"/>
        <a:ext cx="1182448" cy="841175"/>
      </dsp:txXfrm>
    </dsp:sp>
    <dsp:sp modelId="{2903DD43-EE72-47F3-B8A8-E95D2E81BDA5}">
      <dsp:nvSpPr>
        <dsp:cNvPr id="0" name=""/>
        <dsp:cNvSpPr/>
      </dsp:nvSpPr>
      <dsp:spPr>
        <a:xfrm>
          <a:off x="1838666" y="351534"/>
          <a:ext cx="3621151" cy="3621151"/>
        </a:xfrm>
        <a:custGeom>
          <a:avLst/>
          <a:gdLst/>
          <a:ahLst/>
          <a:cxnLst/>
          <a:rect l="0" t="0" r="0" b="0"/>
          <a:pathLst>
            <a:path>
              <a:moveTo>
                <a:pt x="632716" y="435500"/>
              </a:moveTo>
              <a:arcTo wR="1810575" hR="1810575" stAng="13765042" swAng="10589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554F-609B-4BCD-9F99-607617ED698B}">
      <dsp:nvSpPr>
        <dsp:cNvPr id="0" name=""/>
        <dsp:cNvSpPr/>
      </dsp:nvSpPr>
      <dsp:spPr>
        <a:xfrm>
          <a:off x="0" y="342196"/>
          <a:ext cx="1008351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93" tIns="374904" rIns="78259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PROBATION CASES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Custody Time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Possession of Controlled Substance</a:t>
          </a:r>
          <a:endParaRPr lang="en-US" sz="1800" kern="1200" dirty="0"/>
        </a:p>
      </dsp:txBody>
      <dsp:txXfrm>
        <a:off x="0" y="342196"/>
        <a:ext cx="10083512" cy="1360800"/>
      </dsp:txXfrm>
    </dsp:sp>
    <dsp:sp modelId="{9D2F4BFD-D508-400E-9E22-FEB8457B25B8}">
      <dsp:nvSpPr>
        <dsp:cNvPr id="0" name=""/>
        <dsp:cNvSpPr/>
      </dsp:nvSpPr>
      <dsp:spPr>
        <a:xfrm>
          <a:off x="504175" y="76516"/>
          <a:ext cx="70584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93" tIns="0" rIns="26679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COUNTY SYSTEM</a:t>
          </a:r>
          <a:endParaRPr lang="en-US" sz="1800" kern="1200" dirty="0"/>
        </a:p>
      </dsp:txBody>
      <dsp:txXfrm>
        <a:off x="530114" y="102455"/>
        <a:ext cx="7006580" cy="479482"/>
      </dsp:txXfrm>
    </dsp:sp>
    <dsp:sp modelId="{741E0A43-6892-47C4-B17F-9F81B8EB162E}">
      <dsp:nvSpPr>
        <dsp:cNvPr id="0" name=""/>
        <dsp:cNvSpPr/>
      </dsp:nvSpPr>
      <dsp:spPr>
        <a:xfrm>
          <a:off x="0" y="2065876"/>
          <a:ext cx="10083512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93" tIns="374904" rIns="78259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PAROLE CASES PRISON SENTENCE/PAROLE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Supervision upon release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AB109 ─ 3 Strikes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 Controlled Substances for Sale</a:t>
          </a:r>
          <a:endParaRPr lang="en-US" sz="1800" kern="1200" dirty="0"/>
        </a:p>
      </dsp:txBody>
      <dsp:txXfrm>
        <a:off x="0" y="2065876"/>
        <a:ext cx="10083512" cy="1644300"/>
      </dsp:txXfrm>
    </dsp:sp>
    <dsp:sp modelId="{0F082C7F-92E4-4378-B225-D0A64BEA19C0}">
      <dsp:nvSpPr>
        <dsp:cNvPr id="0" name=""/>
        <dsp:cNvSpPr/>
      </dsp:nvSpPr>
      <dsp:spPr>
        <a:xfrm>
          <a:off x="504175" y="1800196"/>
          <a:ext cx="70584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93" tIns="0" rIns="26679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STATE  SYSTEM</a:t>
          </a:r>
          <a:endParaRPr lang="en-US" sz="1800" kern="1200"/>
        </a:p>
      </dsp:txBody>
      <dsp:txXfrm>
        <a:off x="530114" y="1826135"/>
        <a:ext cx="7006580" cy="479482"/>
      </dsp:txXfrm>
    </dsp:sp>
    <dsp:sp modelId="{46B396D1-63DE-4218-8FF0-6E39A302D9A3}">
      <dsp:nvSpPr>
        <dsp:cNvPr id="0" name=""/>
        <dsp:cNvSpPr/>
      </dsp:nvSpPr>
      <dsp:spPr>
        <a:xfrm>
          <a:off x="0" y="4073057"/>
          <a:ext cx="10083512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93" tIns="374904" rIns="78259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PROBATION CASES/ NO CUSTODY TIME</a:t>
          </a:r>
          <a:br>
            <a:rPr lang="en-US" sz="1800" kern="1200" dirty="0" smtClean="0"/>
          </a:br>
          <a:r>
            <a:rPr lang="en-US" sz="1800" kern="1200" dirty="0" smtClean="0"/>
            <a:t>Supervised Release:  Separate court order after serving prison sentence</a:t>
          </a:r>
          <a:br>
            <a:rPr lang="en-US" sz="1800" kern="1200" dirty="0" smtClean="0"/>
          </a:br>
          <a:r>
            <a:rPr lang="en-US" sz="1800" kern="1200" dirty="0" smtClean="0"/>
            <a:t>Must serve at least </a:t>
          </a:r>
          <a:r>
            <a:rPr lang="en-US" sz="1800" b="1" u="sng" kern="1200" dirty="0" smtClean="0">
              <a:solidFill>
                <a:srgbClr val="FF0000"/>
              </a:solidFill>
            </a:rPr>
            <a:t>85%</a:t>
          </a:r>
          <a:r>
            <a:rPr lang="en-US" sz="1800" kern="1200" dirty="0" smtClean="0"/>
            <a:t> of prison sentence</a:t>
          </a:r>
          <a:br>
            <a:rPr lang="en-US" sz="1800" kern="1200" dirty="0" smtClean="0"/>
          </a:br>
          <a:r>
            <a:rPr lang="en-US" sz="1800" kern="1200" dirty="0" smtClean="0"/>
            <a:t>Example:  Trafficking in controlled substances for distribution</a:t>
          </a:r>
          <a:endParaRPr lang="en-US" sz="1800" kern="1200" dirty="0"/>
        </a:p>
      </dsp:txBody>
      <dsp:txXfrm>
        <a:off x="0" y="4073057"/>
        <a:ext cx="10083512" cy="1530900"/>
      </dsp:txXfrm>
    </dsp:sp>
    <dsp:sp modelId="{FC0A5EBB-5BF4-4510-BDA1-ED0346FE27DB}">
      <dsp:nvSpPr>
        <dsp:cNvPr id="0" name=""/>
        <dsp:cNvSpPr/>
      </dsp:nvSpPr>
      <dsp:spPr>
        <a:xfrm>
          <a:off x="504175" y="3807377"/>
          <a:ext cx="70584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93" tIns="0" rIns="26679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FEDERAL SYSTEM</a:t>
          </a:r>
          <a:endParaRPr lang="en-US" sz="1800" kern="1200" dirty="0"/>
        </a:p>
      </dsp:txBody>
      <dsp:txXfrm>
        <a:off x="530114" y="3833316"/>
        <a:ext cx="700658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0593-E678-4146-B07C-362F7FB84179}">
      <dsp:nvSpPr>
        <dsp:cNvPr id="0" name=""/>
        <dsp:cNvSpPr/>
      </dsp:nvSpPr>
      <dsp:spPr>
        <a:xfrm>
          <a:off x="0" y="342676"/>
          <a:ext cx="1117399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26" tIns="333248" rIns="86722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Reassessment of needs (RNR)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Increased Testing and/or Treatment</a:t>
          </a:r>
          <a:endParaRPr lang="en-US" sz="1600" kern="1200" dirty="0"/>
        </a:p>
      </dsp:txBody>
      <dsp:txXfrm>
        <a:off x="0" y="342676"/>
        <a:ext cx="11173990" cy="932400"/>
      </dsp:txXfrm>
    </dsp:sp>
    <dsp:sp modelId="{5E8232EB-484E-483D-A20D-D20AEF19F6C2}">
      <dsp:nvSpPr>
        <dsp:cNvPr id="0" name=""/>
        <dsp:cNvSpPr/>
      </dsp:nvSpPr>
      <dsp:spPr>
        <a:xfrm>
          <a:off x="558699" y="106516"/>
          <a:ext cx="78217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45" tIns="0" rIns="29564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RELAPSE</a:t>
          </a:r>
          <a:endParaRPr lang="en-US" sz="1800" b="1" kern="1200" dirty="0"/>
        </a:p>
      </dsp:txBody>
      <dsp:txXfrm>
        <a:off x="581756" y="129573"/>
        <a:ext cx="7775679" cy="426206"/>
      </dsp:txXfrm>
    </dsp:sp>
    <dsp:sp modelId="{76ECDDE5-2A41-41B7-97DF-57C16FB0ADEA}">
      <dsp:nvSpPr>
        <dsp:cNvPr id="0" name=""/>
        <dsp:cNvSpPr/>
      </dsp:nvSpPr>
      <dsp:spPr>
        <a:xfrm>
          <a:off x="0" y="1597636"/>
          <a:ext cx="1117399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26" tIns="333248" rIns="86722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Judicial admonishment/intervention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Cognitive Model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Flash incarceration</a:t>
          </a:r>
          <a:endParaRPr lang="en-US" sz="1600" kern="1200" dirty="0"/>
        </a:p>
      </dsp:txBody>
      <dsp:txXfrm>
        <a:off x="0" y="1597636"/>
        <a:ext cx="11173990" cy="1209600"/>
      </dsp:txXfrm>
    </dsp:sp>
    <dsp:sp modelId="{2386DFC5-34E3-4D86-A14C-63FECF980FE9}">
      <dsp:nvSpPr>
        <dsp:cNvPr id="0" name=""/>
        <dsp:cNvSpPr/>
      </dsp:nvSpPr>
      <dsp:spPr>
        <a:xfrm>
          <a:off x="558699" y="1361476"/>
          <a:ext cx="78217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45" tIns="0" rIns="29564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TECHNICAL VIOLATIONS</a:t>
          </a:r>
          <a:endParaRPr lang="en-US" sz="1800" b="1" kern="1200" dirty="0"/>
        </a:p>
      </dsp:txBody>
      <dsp:txXfrm>
        <a:off x="581756" y="1384533"/>
        <a:ext cx="7775679" cy="426206"/>
      </dsp:txXfrm>
    </dsp:sp>
    <dsp:sp modelId="{4CFF793E-FCD4-4B96-B6E8-DD27FE73AA2B}">
      <dsp:nvSpPr>
        <dsp:cNvPr id="0" name=""/>
        <dsp:cNvSpPr/>
      </dsp:nvSpPr>
      <dsp:spPr>
        <a:xfrm>
          <a:off x="0" y="3129797"/>
          <a:ext cx="1117399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26" tIns="333248" rIns="86722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STAR Status Conference Hearing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Treatment, if relapse related</a:t>
          </a:r>
          <a:endParaRPr lang="en-US" sz="1600" kern="1200"/>
        </a:p>
      </dsp:txBody>
      <dsp:txXfrm>
        <a:off x="0" y="3129797"/>
        <a:ext cx="11173990" cy="932400"/>
      </dsp:txXfrm>
    </dsp:sp>
    <dsp:sp modelId="{58F36C8C-8D60-4BC6-9498-B7D26E2FB149}">
      <dsp:nvSpPr>
        <dsp:cNvPr id="0" name=""/>
        <dsp:cNvSpPr/>
      </dsp:nvSpPr>
      <dsp:spPr>
        <a:xfrm>
          <a:off x="558699" y="2893637"/>
          <a:ext cx="78217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45" tIns="0" rIns="29564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ABSCONDING</a:t>
          </a:r>
          <a:endParaRPr lang="en-US" sz="1500" b="1" kern="1200" dirty="0"/>
        </a:p>
      </dsp:txBody>
      <dsp:txXfrm>
        <a:off x="581756" y="2916694"/>
        <a:ext cx="7775679" cy="426206"/>
      </dsp:txXfrm>
    </dsp:sp>
    <dsp:sp modelId="{EE1D1A6F-172A-4383-AE1A-A23A6E4224D5}">
      <dsp:nvSpPr>
        <dsp:cNvPr id="0" name=""/>
        <dsp:cNvSpPr/>
      </dsp:nvSpPr>
      <dsp:spPr>
        <a:xfrm>
          <a:off x="0" y="4384757"/>
          <a:ext cx="1117399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26" tIns="333248" rIns="86722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Flash incarceration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Program Termination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Participants can rejoin STAR after being terminated.</a:t>
          </a:r>
          <a:endParaRPr lang="en-US" sz="1600" kern="1200" dirty="0"/>
        </a:p>
      </dsp:txBody>
      <dsp:txXfrm>
        <a:off x="0" y="4384757"/>
        <a:ext cx="11173990" cy="1209600"/>
      </dsp:txXfrm>
    </dsp:sp>
    <dsp:sp modelId="{61E57DA3-A5A5-46BD-9590-1111B2EF4DA7}">
      <dsp:nvSpPr>
        <dsp:cNvPr id="0" name=""/>
        <dsp:cNvSpPr/>
      </dsp:nvSpPr>
      <dsp:spPr>
        <a:xfrm>
          <a:off x="558699" y="4148597"/>
          <a:ext cx="78217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45" tIns="0" rIns="29564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NEW CRIMINAL VIOLATIONS</a:t>
          </a:r>
          <a:endParaRPr lang="en-US" sz="1500" b="1" kern="1200" dirty="0"/>
        </a:p>
      </dsp:txBody>
      <dsp:txXfrm>
        <a:off x="581756" y="4171654"/>
        <a:ext cx="7775679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2FF0-8710-47AC-8A56-4F09D67D5A4E}">
      <dsp:nvSpPr>
        <dsp:cNvPr id="0" name=""/>
        <dsp:cNvSpPr/>
      </dsp:nvSpPr>
      <dsp:spPr>
        <a:xfrm>
          <a:off x="0" y="0"/>
          <a:ext cx="10233800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BASELINE/3 MONTHS/TERMINATION</a:t>
          </a:r>
          <a:endParaRPr lang="en-US" sz="3500" b="1" kern="1200" dirty="0"/>
        </a:p>
      </dsp:txBody>
      <dsp:txXfrm>
        <a:off x="0" y="0"/>
        <a:ext cx="10233800" cy="1008000"/>
      </dsp:txXfrm>
    </dsp:sp>
    <dsp:sp modelId="{250DC090-47E5-4BC0-801F-C72E5DF850C1}">
      <dsp:nvSpPr>
        <dsp:cNvPr id="0" name=""/>
        <dsp:cNvSpPr/>
      </dsp:nvSpPr>
      <dsp:spPr>
        <a:xfrm>
          <a:off x="0" y="1046394"/>
          <a:ext cx="10233800" cy="3266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/>
            <a:t>ASI – Addiction Severity Index</a:t>
          </a:r>
          <a:endParaRPr lang="en-US" sz="3500" kern="120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PTSD Checklist – Civilian Version (PCL-C)</a:t>
          </a:r>
          <a:endParaRPr lang="en-US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/>
            <a:t>Becks Anxiety Scale</a:t>
          </a:r>
          <a:endParaRPr lang="en-US" sz="3500" kern="120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Becks Depression Scale</a:t>
          </a:r>
          <a:endParaRPr lang="en-US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/>
            <a:t>Hamilton Anxiety Assessment</a:t>
          </a:r>
          <a:endParaRPr lang="en-US" sz="3500" kern="1200"/>
        </a:p>
      </dsp:txBody>
      <dsp:txXfrm>
        <a:off x="0" y="1046394"/>
        <a:ext cx="10233800" cy="3266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96DB0-12FD-438C-87C4-F1453C708DB4}">
      <dsp:nvSpPr>
        <dsp:cNvPr id="0" name=""/>
        <dsp:cNvSpPr/>
      </dsp:nvSpPr>
      <dsp:spPr>
        <a:xfrm>
          <a:off x="0" y="2645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5E458-C225-4DF1-B63A-71B90058F720}">
      <dsp:nvSpPr>
        <dsp:cNvPr id="0" name=""/>
        <dsp:cNvSpPr/>
      </dsp:nvSpPr>
      <dsp:spPr>
        <a:xfrm>
          <a:off x="0" y="2645"/>
          <a:ext cx="8128000" cy="9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cap="none" baseline="0" dirty="0" smtClean="0"/>
            <a:t>TF-CBT</a:t>
          </a:r>
          <a:endParaRPr lang="en-US" sz="4100" kern="1200" cap="none" baseline="0" dirty="0"/>
        </a:p>
      </dsp:txBody>
      <dsp:txXfrm>
        <a:off x="0" y="2645"/>
        <a:ext cx="8128000" cy="902229"/>
      </dsp:txXfrm>
    </dsp:sp>
    <dsp:sp modelId="{7D056722-D2EC-4B9F-B28E-BC58BD68B478}">
      <dsp:nvSpPr>
        <dsp:cNvPr id="0" name=""/>
        <dsp:cNvSpPr/>
      </dsp:nvSpPr>
      <dsp:spPr>
        <a:xfrm>
          <a:off x="0" y="904875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20642-DF6C-48C7-925C-15678333A71A}">
      <dsp:nvSpPr>
        <dsp:cNvPr id="0" name=""/>
        <dsp:cNvSpPr/>
      </dsp:nvSpPr>
      <dsp:spPr>
        <a:xfrm>
          <a:off x="0" y="904875"/>
          <a:ext cx="8128000" cy="9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cap="none" baseline="0" dirty="0" smtClean="0"/>
            <a:t>EMDR</a:t>
          </a:r>
        </a:p>
      </dsp:txBody>
      <dsp:txXfrm>
        <a:off x="0" y="904875"/>
        <a:ext cx="8128000" cy="902229"/>
      </dsp:txXfrm>
    </dsp:sp>
    <dsp:sp modelId="{2B76CB34-6E18-49E4-9608-0F870D97589B}">
      <dsp:nvSpPr>
        <dsp:cNvPr id="0" name=""/>
        <dsp:cNvSpPr/>
      </dsp:nvSpPr>
      <dsp:spPr>
        <a:xfrm>
          <a:off x="0" y="1807104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5C30-87A2-42CE-B8FE-1A05238A0055}">
      <dsp:nvSpPr>
        <dsp:cNvPr id="0" name=""/>
        <dsp:cNvSpPr/>
      </dsp:nvSpPr>
      <dsp:spPr>
        <a:xfrm>
          <a:off x="0" y="1807104"/>
          <a:ext cx="8128000" cy="9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cap="none" baseline="0" smtClean="0"/>
            <a:t>Anger management</a:t>
          </a:r>
          <a:endParaRPr lang="en-US" sz="4100" kern="1200" cap="none" baseline="0" dirty="0" smtClean="0"/>
        </a:p>
      </dsp:txBody>
      <dsp:txXfrm>
        <a:off x="0" y="1807104"/>
        <a:ext cx="8128000" cy="902229"/>
      </dsp:txXfrm>
    </dsp:sp>
    <dsp:sp modelId="{B90952CF-9607-4102-8CEE-E0C85504BC5D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CFD77-B5C9-4212-A662-81CB60842166}">
      <dsp:nvSpPr>
        <dsp:cNvPr id="0" name=""/>
        <dsp:cNvSpPr/>
      </dsp:nvSpPr>
      <dsp:spPr>
        <a:xfrm>
          <a:off x="0" y="2709333"/>
          <a:ext cx="8128000" cy="9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cap="none" baseline="0" dirty="0" smtClean="0"/>
            <a:t>Solution Focused</a:t>
          </a:r>
        </a:p>
      </dsp:txBody>
      <dsp:txXfrm>
        <a:off x="0" y="2709333"/>
        <a:ext cx="8128000" cy="902229"/>
      </dsp:txXfrm>
    </dsp:sp>
    <dsp:sp modelId="{BD228A94-169E-4818-92B2-FF3F6C82499F}">
      <dsp:nvSpPr>
        <dsp:cNvPr id="0" name=""/>
        <dsp:cNvSpPr/>
      </dsp:nvSpPr>
      <dsp:spPr>
        <a:xfrm>
          <a:off x="0" y="3611562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3E19D-DB7A-4186-A12D-4593014257E1}">
      <dsp:nvSpPr>
        <dsp:cNvPr id="0" name=""/>
        <dsp:cNvSpPr/>
      </dsp:nvSpPr>
      <dsp:spPr>
        <a:xfrm>
          <a:off x="0" y="3611562"/>
          <a:ext cx="8128000" cy="9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cap="none" baseline="0" dirty="0" smtClean="0"/>
            <a:t>Motivational Interviewing</a:t>
          </a:r>
        </a:p>
      </dsp:txBody>
      <dsp:txXfrm>
        <a:off x="0" y="3611562"/>
        <a:ext cx="8128000" cy="902229"/>
      </dsp:txXfrm>
    </dsp:sp>
    <dsp:sp modelId="{F03C053A-19F6-453E-A0F3-14D7277D8EBE}">
      <dsp:nvSpPr>
        <dsp:cNvPr id="0" name=""/>
        <dsp:cNvSpPr/>
      </dsp:nvSpPr>
      <dsp:spPr>
        <a:xfrm>
          <a:off x="0" y="4513791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B4608-027E-43EB-93BD-34859CC8A146}">
      <dsp:nvSpPr>
        <dsp:cNvPr id="0" name=""/>
        <dsp:cNvSpPr/>
      </dsp:nvSpPr>
      <dsp:spPr>
        <a:xfrm>
          <a:off x="0" y="4513791"/>
          <a:ext cx="8128000" cy="9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cap="none" baseline="0" dirty="0" smtClean="0"/>
            <a:t>Gestalt</a:t>
          </a:r>
          <a:endParaRPr lang="en-US" sz="4100" kern="1200" cap="none" baseline="0" dirty="0"/>
        </a:p>
      </dsp:txBody>
      <dsp:txXfrm>
        <a:off x="0" y="4513791"/>
        <a:ext cx="8128000" cy="902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4503E-1717-4433-A18C-80CD588E97A9}">
      <dsp:nvSpPr>
        <dsp:cNvPr id="0" name=""/>
        <dsp:cNvSpPr/>
      </dsp:nvSpPr>
      <dsp:spPr>
        <a:xfrm>
          <a:off x="2107095" y="3566"/>
          <a:ext cx="2177451" cy="1009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baseline="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/>
            <a:t>Individual Psychotherapy</a:t>
          </a:r>
          <a:r>
            <a:rPr lang="en-US" sz="2000" kern="1200" dirty="0" smtClean="0"/>
            <a:t>	</a:t>
          </a:r>
          <a:endParaRPr lang="en-US" sz="2000" kern="1200" dirty="0"/>
        </a:p>
      </dsp:txBody>
      <dsp:txXfrm>
        <a:off x="2136662" y="33133"/>
        <a:ext cx="2118317" cy="950345"/>
      </dsp:txXfrm>
    </dsp:sp>
    <dsp:sp modelId="{E07AB00E-ADB4-4CF4-BBD6-8ADE741CF72B}">
      <dsp:nvSpPr>
        <dsp:cNvPr id="0" name=""/>
        <dsp:cNvSpPr/>
      </dsp:nvSpPr>
      <dsp:spPr>
        <a:xfrm>
          <a:off x="2324840" y="1013045"/>
          <a:ext cx="217745" cy="791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708"/>
              </a:lnTo>
              <a:lnTo>
                <a:pt x="217745" y="7917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BBEC5-ED60-4076-A149-3DDEA625E173}">
      <dsp:nvSpPr>
        <dsp:cNvPr id="0" name=""/>
        <dsp:cNvSpPr/>
      </dsp:nvSpPr>
      <dsp:spPr>
        <a:xfrm>
          <a:off x="2542585" y="1225228"/>
          <a:ext cx="1777567" cy="1159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Mental Health </a:t>
          </a:r>
          <a:r>
            <a:rPr lang="en-US" sz="1800" kern="1200" dirty="0" err="1" smtClean="0"/>
            <a:t>Tx</a:t>
          </a:r>
          <a:r>
            <a:rPr lang="en-US" sz="1800" kern="1200" dirty="0" smtClean="0"/>
            <a:t> at the Courthouse</a:t>
          </a:r>
          <a:endParaRPr lang="en-US" sz="1800" kern="1200" dirty="0"/>
        </a:p>
      </dsp:txBody>
      <dsp:txXfrm>
        <a:off x="2576532" y="1259175"/>
        <a:ext cx="1709673" cy="1091157"/>
      </dsp:txXfrm>
    </dsp:sp>
    <dsp:sp modelId="{5AD13750-7AE0-4C8D-B5F9-9A6C71626322}">
      <dsp:nvSpPr>
        <dsp:cNvPr id="0" name=""/>
        <dsp:cNvSpPr/>
      </dsp:nvSpPr>
      <dsp:spPr>
        <a:xfrm>
          <a:off x="4708912" y="3566"/>
          <a:ext cx="1812938" cy="972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Crisis Intervention</a:t>
          </a:r>
          <a:endParaRPr lang="en-US" sz="2400" kern="1200" dirty="0"/>
        </a:p>
      </dsp:txBody>
      <dsp:txXfrm>
        <a:off x="4737408" y="32062"/>
        <a:ext cx="1755946" cy="915950"/>
      </dsp:txXfrm>
    </dsp:sp>
    <dsp:sp modelId="{861D194F-3D95-4EC1-871D-282577A065CE}">
      <dsp:nvSpPr>
        <dsp:cNvPr id="0" name=""/>
        <dsp:cNvSpPr/>
      </dsp:nvSpPr>
      <dsp:spPr>
        <a:xfrm>
          <a:off x="4890205" y="976508"/>
          <a:ext cx="181293" cy="636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47"/>
              </a:lnTo>
              <a:lnTo>
                <a:pt x="181293" y="6365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33487-85B7-4F30-838D-8374F331248B}">
      <dsp:nvSpPr>
        <dsp:cNvPr id="0" name=""/>
        <dsp:cNvSpPr/>
      </dsp:nvSpPr>
      <dsp:spPr>
        <a:xfrm>
          <a:off x="5071499" y="1188690"/>
          <a:ext cx="1357968" cy="84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 Call Counseling</a:t>
          </a:r>
          <a:endParaRPr lang="en-US" sz="1800" kern="1200" dirty="0"/>
        </a:p>
      </dsp:txBody>
      <dsp:txXfrm>
        <a:off x="5096357" y="1213548"/>
        <a:ext cx="1308252" cy="799014"/>
      </dsp:txXfrm>
    </dsp:sp>
    <dsp:sp modelId="{0A64E74B-2736-4A0A-9AD3-ABC845881AF9}">
      <dsp:nvSpPr>
        <dsp:cNvPr id="0" name=""/>
        <dsp:cNvSpPr/>
      </dsp:nvSpPr>
      <dsp:spPr>
        <a:xfrm>
          <a:off x="4890205" y="976508"/>
          <a:ext cx="181293" cy="169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460"/>
              </a:lnTo>
              <a:lnTo>
                <a:pt x="181293" y="169746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44112-4B2F-4ACE-B702-400D1587283F}">
      <dsp:nvSpPr>
        <dsp:cNvPr id="0" name=""/>
        <dsp:cNvSpPr/>
      </dsp:nvSpPr>
      <dsp:spPr>
        <a:xfrm>
          <a:off x="5071499" y="2249603"/>
          <a:ext cx="1357968" cy="84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5150</a:t>
          </a:r>
          <a:endParaRPr lang="en-US" sz="2000" kern="1200" dirty="0"/>
        </a:p>
      </dsp:txBody>
      <dsp:txXfrm>
        <a:off x="5096357" y="2274461"/>
        <a:ext cx="1308252" cy="799014"/>
      </dsp:txXfrm>
    </dsp:sp>
    <dsp:sp modelId="{A2465F08-B4C0-4D46-B982-AC1BC292F219}">
      <dsp:nvSpPr>
        <dsp:cNvPr id="0" name=""/>
        <dsp:cNvSpPr/>
      </dsp:nvSpPr>
      <dsp:spPr>
        <a:xfrm>
          <a:off x="6946216" y="3566"/>
          <a:ext cx="2124881" cy="919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/>
            <a:t>Case Management</a:t>
          </a:r>
          <a:endParaRPr lang="en-US" sz="2400" kern="1200" baseline="0" dirty="0"/>
        </a:p>
      </dsp:txBody>
      <dsp:txXfrm>
        <a:off x="6973143" y="30493"/>
        <a:ext cx="2071027" cy="865490"/>
      </dsp:txXfrm>
    </dsp:sp>
    <dsp:sp modelId="{820AA3F9-0DA2-47B6-9880-F0922745D032}">
      <dsp:nvSpPr>
        <dsp:cNvPr id="0" name=""/>
        <dsp:cNvSpPr/>
      </dsp:nvSpPr>
      <dsp:spPr>
        <a:xfrm>
          <a:off x="7158704" y="922910"/>
          <a:ext cx="212488" cy="636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47"/>
              </a:lnTo>
              <a:lnTo>
                <a:pt x="212488" y="6365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3C0AC-96E3-4BD8-A539-0DA7F960CECC}">
      <dsp:nvSpPr>
        <dsp:cNvPr id="0" name=""/>
        <dsp:cNvSpPr/>
      </dsp:nvSpPr>
      <dsp:spPr>
        <a:xfrm>
          <a:off x="7371192" y="1135093"/>
          <a:ext cx="1357968" cy="84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Drug Detox</a:t>
          </a:r>
          <a:endParaRPr lang="en-US" sz="1800" kern="1200" dirty="0"/>
        </a:p>
      </dsp:txBody>
      <dsp:txXfrm>
        <a:off x="7396050" y="1159951"/>
        <a:ext cx="1308252" cy="799014"/>
      </dsp:txXfrm>
    </dsp:sp>
    <dsp:sp modelId="{9C9BD77B-61E8-4061-8E6F-9B56E87949E4}">
      <dsp:nvSpPr>
        <dsp:cNvPr id="0" name=""/>
        <dsp:cNvSpPr/>
      </dsp:nvSpPr>
      <dsp:spPr>
        <a:xfrm>
          <a:off x="7158704" y="922910"/>
          <a:ext cx="212488" cy="169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460"/>
              </a:lnTo>
              <a:lnTo>
                <a:pt x="212488" y="169746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5AA98-5037-4A19-8150-CD8BAE37F926}">
      <dsp:nvSpPr>
        <dsp:cNvPr id="0" name=""/>
        <dsp:cNvSpPr/>
      </dsp:nvSpPr>
      <dsp:spPr>
        <a:xfrm>
          <a:off x="7371192" y="2196006"/>
          <a:ext cx="1357968" cy="84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Residential</a:t>
          </a:r>
          <a:endParaRPr lang="en-US" sz="1400" kern="1200" dirty="0"/>
        </a:p>
      </dsp:txBody>
      <dsp:txXfrm>
        <a:off x="7396050" y="2220864"/>
        <a:ext cx="1308252" cy="799014"/>
      </dsp:txXfrm>
    </dsp:sp>
    <dsp:sp modelId="{2A97608C-F470-487B-8D38-75EAACAE5374}">
      <dsp:nvSpPr>
        <dsp:cNvPr id="0" name=""/>
        <dsp:cNvSpPr/>
      </dsp:nvSpPr>
      <dsp:spPr>
        <a:xfrm>
          <a:off x="7158704" y="922910"/>
          <a:ext cx="212488" cy="2758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373"/>
              </a:lnTo>
              <a:lnTo>
                <a:pt x="212488" y="27583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DD3F9-DE5A-40D0-9AFE-78E9FF68744B}">
      <dsp:nvSpPr>
        <dsp:cNvPr id="0" name=""/>
        <dsp:cNvSpPr/>
      </dsp:nvSpPr>
      <dsp:spPr>
        <a:xfrm>
          <a:off x="7371192" y="3256919"/>
          <a:ext cx="1357968" cy="84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Housing Referrals</a:t>
          </a:r>
          <a:endParaRPr lang="en-US" sz="1800" kern="1200" dirty="0"/>
        </a:p>
      </dsp:txBody>
      <dsp:txXfrm>
        <a:off x="7396050" y="3281777"/>
        <a:ext cx="1308252" cy="799014"/>
      </dsp:txXfrm>
    </dsp:sp>
    <dsp:sp modelId="{628D4A6A-314E-4E28-8D05-14245C55B48C}">
      <dsp:nvSpPr>
        <dsp:cNvPr id="0" name=""/>
        <dsp:cNvSpPr/>
      </dsp:nvSpPr>
      <dsp:spPr>
        <a:xfrm>
          <a:off x="7158704" y="922910"/>
          <a:ext cx="212488" cy="394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291"/>
              </a:lnTo>
              <a:lnTo>
                <a:pt x="212488" y="394429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CE4DC-0C58-4B2E-B575-D93F68BAB9C1}">
      <dsp:nvSpPr>
        <dsp:cNvPr id="0" name=""/>
        <dsp:cNvSpPr/>
      </dsp:nvSpPr>
      <dsp:spPr>
        <a:xfrm>
          <a:off x="7371192" y="4317832"/>
          <a:ext cx="1938459" cy="1098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DMH Partnerships</a:t>
          </a:r>
          <a:endParaRPr lang="en-US" sz="1400" kern="1200" dirty="0"/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SPA 4 Services</a:t>
          </a:r>
          <a:endParaRPr lang="en-US" sz="1400" kern="1200" dirty="0"/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IOP Services</a:t>
          </a:r>
          <a:endParaRPr lang="en-US" sz="1400" kern="1200" dirty="0"/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FSP Referrals</a:t>
          </a:r>
          <a:endParaRPr lang="en-US" sz="1400" kern="1200" dirty="0"/>
        </a:p>
      </dsp:txBody>
      <dsp:txXfrm>
        <a:off x="7403373" y="4350013"/>
        <a:ext cx="1874097" cy="1034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98806-13B2-42CB-B3D0-2C86226C7289}">
      <dsp:nvSpPr>
        <dsp:cNvPr id="0" name=""/>
        <dsp:cNvSpPr/>
      </dsp:nvSpPr>
      <dsp:spPr>
        <a:xfrm>
          <a:off x="35681" y="458246"/>
          <a:ext cx="1611308" cy="971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Individualized Treatment Plan</a:t>
          </a:r>
          <a:endParaRPr lang="en-US" sz="1800" kern="1200" dirty="0"/>
        </a:p>
      </dsp:txBody>
      <dsp:txXfrm>
        <a:off x="64126" y="486691"/>
        <a:ext cx="1554418" cy="914300"/>
      </dsp:txXfrm>
    </dsp:sp>
    <dsp:sp modelId="{D21F55D6-84BE-45BD-A2CE-2BBAB57E0CCB}">
      <dsp:nvSpPr>
        <dsp:cNvPr id="0" name=""/>
        <dsp:cNvSpPr/>
      </dsp:nvSpPr>
      <dsp:spPr>
        <a:xfrm>
          <a:off x="196812" y="1429437"/>
          <a:ext cx="129244" cy="49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16"/>
              </a:lnTo>
              <a:lnTo>
                <a:pt x="129244" y="499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64793-F628-493B-B4A3-C71FC24E1F74}">
      <dsp:nvSpPr>
        <dsp:cNvPr id="0" name=""/>
        <dsp:cNvSpPr/>
      </dsp:nvSpPr>
      <dsp:spPr>
        <a:xfrm>
          <a:off x="326056" y="1598205"/>
          <a:ext cx="1339786" cy="662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Substance Abuse </a:t>
          </a:r>
          <a:r>
            <a:rPr lang="en-US" sz="1200" b="1" kern="1200" dirty="0" err="1" smtClean="0"/>
            <a:t>Tx</a:t>
          </a:r>
          <a:r>
            <a:rPr lang="en-US" sz="1200" b="1" kern="1200" dirty="0" smtClean="0"/>
            <a:t>, as indicated</a:t>
          </a:r>
          <a:endParaRPr lang="en-US" sz="1200" b="1" kern="1200" dirty="0"/>
        </a:p>
      </dsp:txBody>
      <dsp:txXfrm>
        <a:off x="345454" y="1617603"/>
        <a:ext cx="1300990" cy="623499"/>
      </dsp:txXfrm>
    </dsp:sp>
    <dsp:sp modelId="{AF164B37-4A46-4B59-B8BD-9BDD7F7D11FF}">
      <dsp:nvSpPr>
        <dsp:cNvPr id="0" name=""/>
        <dsp:cNvSpPr/>
      </dsp:nvSpPr>
      <dsp:spPr>
        <a:xfrm>
          <a:off x="196812" y="1429437"/>
          <a:ext cx="129244" cy="1360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292"/>
              </a:lnTo>
              <a:lnTo>
                <a:pt x="129244" y="1360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901B8-93EB-494D-A3C2-95BF17B712E3}">
      <dsp:nvSpPr>
        <dsp:cNvPr id="0" name=""/>
        <dsp:cNvSpPr/>
      </dsp:nvSpPr>
      <dsp:spPr>
        <a:xfrm>
          <a:off x="326056" y="2416502"/>
          <a:ext cx="1325089" cy="74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Residential, IOP, MAT, SA Group/Individual, Gender-based </a:t>
          </a:r>
          <a:r>
            <a:rPr lang="en-US" sz="1100" b="1" kern="1200" dirty="0" err="1" smtClean="0"/>
            <a:t>Tx</a:t>
          </a:r>
          <a:endParaRPr lang="en-US" sz="1100" b="1" kern="1200" dirty="0"/>
        </a:p>
      </dsp:txBody>
      <dsp:txXfrm>
        <a:off x="347919" y="2438365"/>
        <a:ext cx="1281363" cy="702728"/>
      </dsp:txXfrm>
    </dsp:sp>
    <dsp:sp modelId="{57406E0A-78A4-4DD3-B086-B906F45F6FF3}">
      <dsp:nvSpPr>
        <dsp:cNvPr id="0" name=""/>
        <dsp:cNvSpPr/>
      </dsp:nvSpPr>
      <dsp:spPr>
        <a:xfrm>
          <a:off x="196812" y="1429437"/>
          <a:ext cx="129244" cy="2355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170"/>
              </a:lnTo>
              <a:lnTo>
                <a:pt x="129244" y="2355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8FFC4-05E0-4936-B017-4C4269C1854C}">
      <dsp:nvSpPr>
        <dsp:cNvPr id="0" name=""/>
        <dsp:cNvSpPr/>
      </dsp:nvSpPr>
      <dsp:spPr>
        <a:xfrm>
          <a:off x="326056" y="3318958"/>
          <a:ext cx="1346305" cy="931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200" b="1" kern="1200" dirty="0" smtClean="0"/>
            <a:t>Therapist Added to Team</a:t>
          </a:r>
          <a:endParaRPr lang="en-US" sz="1200" b="1" kern="1200" dirty="0"/>
        </a:p>
      </dsp:txBody>
      <dsp:txXfrm>
        <a:off x="353333" y="3346235"/>
        <a:ext cx="1291751" cy="876744"/>
      </dsp:txXfrm>
    </dsp:sp>
    <dsp:sp modelId="{155DE3BF-C37D-45E5-A401-0984660B8538}">
      <dsp:nvSpPr>
        <dsp:cNvPr id="0" name=""/>
        <dsp:cNvSpPr/>
      </dsp:nvSpPr>
      <dsp:spPr>
        <a:xfrm>
          <a:off x="196812" y="1429437"/>
          <a:ext cx="129244" cy="343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205"/>
              </a:lnTo>
              <a:lnTo>
                <a:pt x="129244" y="3436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452E7-2DFD-4A6C-B1B7-0B5EA3122BE9}">
      <dsp:nvSpPr>
        <dsp:cNvPr id="0" name=""/>
        <dsp:cNvSpPr/>
      </dsp:nvSpPr>
      <dsp:spPr>
        <a:xfrm>
          <a:off x="326056" y="4406258"/>
          <a:ext cx="1424501" cy="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Psych Referrals for Medication Evaluation</a:t>
          </a:r>
          <a:endParaRPr lang="en-US" sz="1100" b="1" kern="1200" dirty="0"/>
        </a:p>
      </dsp:txBody>
      <dsp:txXfrm>
        <a:off x="352966" y="4433168"/>
        <a:ext cx="1370681" cy="864947"/>
      </dsp:txXfrm>
    </dsp:sp>
    <dsp:sp modelId="{D3BB6C89-B133-4577-9F73-42CD8F24789A}">
      <dsp:nvSpPr>
        <dsp:cNvPr id="0" name=""/>
        <dsp:cNvSpPr/>
      </dsp:nvSpPr>
      <dsp:spPr>
        <a:xfrm>
          <a:off x="1927106" y="471013"/>
          <a:ext cx="1248012" cy="624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STAR Check-Ins</a:t>
          </a:r>
          <a:endParaRPr lang="en-US" sz="1800" kern="1200" dirty="0"/>
        </a:p>
      </dsp:txBody>
      <dsp:txXfrm>
        <a:off x="1945383" y="489290"/>
        <a:ext cx="1211458" cy="587452"/>
      </dsp:txXfrm>
    </dsp:sp>
    <dsp:sp modelId="{0166F9FA-4EE6-4F14-AE69-14BE12AAEBA4}">
      <dsp:nvSpPr>
        <dsp:cNvPr id="0" name=""/>
        <dsp:cNvSpPr/>
      </dsp:nvSpPr>
      <dsp:spPr>
        <a:xfrm>
          <a:off x="2051908" y="1095019"/>
          <a:ext cx="131181" cy="84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506"/>
              </a:lnTo>
              <a:lnTo>
                <a:pt x="131181" y="847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B9CC3-A0A5-4211-8816-343C3DF81D5B}">
      <dsp:nvSpPr>
        <dsp:cNvPr id="0" name=""/>
        <dsp:cNvSpPr/>
      </dsp:nvSpPr>
      <dsp:spPr>
        <a:xfrm>
          <a:off x="2183089" y="1538688"/>
          <a:ext cx="1219917" cy="807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Promotes Accountability</a:t>
          </a:r>
          <a:endParaRPr lang="en-US" sz="1200" b="1" kern="1200" dirty="0"/>
        </a:p>
      </dsp:txBody>
      <dsp:txXfrm>
        <a:off x="2206745" y="1562344"/>
        <a:ext cx="1172605" cy="760364"/>
      </dsp:txXfrm>
    </dsp:sp>
    <dsp:sp modelId="{BB474AC9-9A32-4E0A-A2EB-87F2809C4C24}">
      <dsp:nvSpPr>
        <dsp:cNvPr id="0" name=""/>
        <dsp:cNvSpPr/>
      </dsp:nvSpPr>
      <dsp:spPr>
        <a:xfrm>
          <a:off x="3714707" y="475668"/>
          <a:ext cx="1441067" cy="86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Immediate Judicial Interventions</a:t>
          </a:r>
          <a:endParaRPr lang="en-US" sz="1800" kern="1200" dirty="0"/>
        </a:p>
      </dsp:txBody>
      <dsp:txXfrm>
        <a:off x="3740185" y="501146"/>
        <a:ext cx="1390111" cy="818927"/>
      </dsp:txXfrm>
    </dsp:sp>
    <dsp:sp modelId="{6E1EC2B0-CF35-4FA7-94C0-CF6B2611D92A}">
      <dsp:nvSpPr>
        <dsp:cNvPr id="0" name=""/>
        <dsp:cNvSpPr/>
      </dsp:nvSpPr>
      <dsp:spPr>
        <a:xfrm>
          <a:off x="3858814" y="1345551"/>
          <a:ext cx="138028" cy="539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110"/>
              </a:lnTo>
              <a:lnTo>
                <a:pt x="138028" y="539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3EBC3-0E3D-4AB0-A553-839AF8FA8E09}">
      <dsp:nvSpPr>
        <dsp:cNvPr id="0" name=""/>
        <dsp:cNvSpPr/>
      </dsp:nvSpPr>
      <dsp:spPr>
        <a:xfrm>
          <a:off x="3996842" y="1496898"/>
          <a:ext cx="1201646" cy="77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1:1 Meetings w/Judge</a:t>
          </a:r>
          <a:endParaRPr lang="en-US" sz="1200" b="1" kern="1200" dirty="0"/>
        </a:p>
      </dsp:txBody>
      <dsp:txXfrm>
        <a:off x="4019556" y="1519612"/>
        <a:ext cx="1156218" cy="730099"/>
      </dsp:txXfrm>
    </dsp:sp>
    <dsp:sp modelId="{A7174E7B-616F-47E5-9032-81DA7A256062}">
      <dsp:nvSpPr>
        <dsp:cNvPr id="0" name=""/>
        <dsp:cNvSpPr/>
      </dsp:nvSpPr>
      <dsp:spPr>
        <a:xfrm>
          <a:off x="5461699" y="471013"/>
          <a:ext cx="1508634" cy="781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‘Thinking it Through’ Modalities</a:t>
          </a:r>
          <a:endParaRPr lang="en-US" sz="1800" kern="1200" dirty="0"/>
        </a:p>
      </dsp:txBody>
      <dsp:txXfrm>
        <a:off x="5484589" y="493903"/>
        <a:ext cx="1462854" cy="735731"/>
      </dsp:txXfrm>
    </dsp:sp>
    <dsp:sp modelId="{ACF6A7A4-2239-495C-B870-42DD2319A60C}">
      <dsp:nvSpPr>
        <dsp:cNvPr id="0" name=""/>
        <dsp:cNvSpPr/>
      </dsp:nvSpPr>
      <dsp:spPr>
        <a:xfrm>
          <a:off x="5612563" y="1252525"/>
          <a:ext cx="150863" cy="58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339"/>
              </a:lnTo>
              <a:lnTo>
                <a:pt x="150863" y="583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AD89D-6B39-4316-A6F1-89CDB12D961F}">
      <dsp:nvSpPr>
        <dsp:cNvPr id="0" name=""/>
        <dsp:cNvSpPr/>
      </dsp:nvSpPr>
      <dsp:spPr>
        <a:xfrm>
          <a:off x="5763426" y="1408526"/>
          <a:ext cx="1264316" cy="854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r>
            <a:rPr lang="en-US" sz="1100" kern="1200" dirty="0" smtClean="0"/>
            <a:t> </a:t>
          </a:r>
          <a:r>
            <a:rPr lang="en-US" sz="1200" b="1" kern="1200" dirty="0" smtClean="0"/>
            <a:t>Cognitive Behavioral Groups </a:t>
          </a:r>
          <a:endParaRPr lang="en-US" sz="1100" b="1" kern="1200" dirty="0"/>
        </a:p>
      </dsp:txBody>
      <dsp:txXfrm>
        <a:off x="5788459" y="1433559"/>
        <a:ext cx="1214250" cy="804610"/>
      </dsp:txXfrm>
    </dsp:sp>
    <dsp:sp modelId="{25F73FED-A6E6-4329-88BA-49D15FBDE467}">
      <dsp:nvSpPr>
        <dsp:cNvPr id="0" name=""/>
        <dsp:cNvSpPr/>
      </dsp:nvSpPr>
      <dsp:spPr>
        <a:xfrm>
          <a:off x="5612563" y="1252525"/>
          <a:ext cx="150863" cy="1603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627"/>
              </a:lnTo>
              <a:lnTo>
                <a:pt x="150863" y="1603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F482C-4916-47A7-AA40-C275CD1B141A}">
      <dsp:nvSpPr>
        <dsp:cNvPr id="0" name=""/>
        <dsp:cNvSpPr/>
      </dsp:nvSpPr>
      <dsp:spPr>
        <a:xfrm>
          <a:off x="5763426" y="2419204"/>
          <a:ext cx="1296565" cy="873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Moral </a:t>
          </a:r>
          <a:r>
            <a:rPr lang="en-US" sz="1200" b="1" kern="1200" dirty="0" err="1" smtClean="0"/>
            <a:t>Recognation</a:t>
          </a:r>
          <a:r>
            <a:rPr lang="en-US" sz="1200" b="1" kern="1200" dirty="0" smtClean="0"/>
            <a:t> Therapy</a:t>
          </a:r>
          <a:endParaRPr lang="en-US" sz="1200" b="1" kern="1200" dirty="0"/>
        </a:p>
      </dsp:txBody>
      <dsp:txXfrm>
        <a:off x="5789022" y="2444800"/>
        <a:ext cx="1245373" cy="822703"/>
      </dsp:txXfrm>
    </dsp:sp>
    <dsp:sp modelId="{4EF9218E-B563-425D-8503-D129A5802905}">
      <dsp:nvSpPr>
        <dsp:cNvPr id="0" name=""/>
        <dsp:cNvSpPr/>
      </dsp:nvSpPr>
      <dsp:spPr>
        <a:xfrm>
          <a:off x="5612563" y="1252525"/>
          <a:ext cx="150863" cy="263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24"/>
              </a:lnTo>
              <a:lnTo>
                <a:pt x="150863" y="2633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D03B-FEAA-43E5-8F66-E1747187CC1A}">
      <dsp:nvSpPr>
        <dsp:cNvPr id="0" name=""/>
        <dsp:cNvSpPr/>
      </dsp:nvSpPr>
      <dsp:spPr>
        <a:xfrm>
          <a:off x="5763426" y="3449101"/>
          <a:ext cx="1296565" cy="873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Develop Good Decision-Making Skills</a:t>
          </a:r>
          <a:endParaRPr lang="en-US" sz="1200" b="1" kern="1200" dirty="0"/>
        </a:p>
      </dsp:txBody>
      <dsp:txXfrm>
        <a:off x="5789022" y="3474697"/>
        <a:ext cx="1245373" cy="822703"/>
      </dsp:txXfrm>
    </dsp:sp>
    <dsp:sp modelId="{4FE61793-E08C-4C31-8087-8A415BA38625}">
      <dsp:nvSpPr>
        <dsp:cNvPr id="0" name=""/>
        <dsp:cNvSpPr/>
      </dsp:nvSpPr>
      <dsp:spPr>
        <a:xfrm>
          <a:off x="7282337" y="471013"/>
          <a:ext cx="1947286" cy="85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Promote/Reward Pro-Social Behaviors</a:t>
          </a:r>
          <a:endParaRPr lang="en-US" sz="1800" kern="1200" dirty="0"/>
        </a:p>
      </dsp:txBody>
      <dsp:txXfrm>
        <a:off x="7307366" y="496042"/>
        <a:ext cx="1897228" cy="804499"/>
      </dsp:txXfrm>
    </dsp:sp>
    <dsp:sp modelId="{1B3DAD42-BE99-4FBF-BC22-C3591A2B0F83}">
      <dsp:nvSpPr>
        <dsp:cNvPr id="0" name=""/>
        <dsp:cNvSpPr/>
      </dsp:nvSpPr>
      <dsp:spPr>
        <a:xfrm>
          <a:off x="7477066" y="1325571"/>
          <a:ext cx="194728" cy="592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088"/>
              </a:lnTo>
              <a:lnTo>
                <a:pt x="194728" y="5920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C41AA-D6B2-4EEA-BAA3-BDF275EF3673}">
      <dsp:nvSpPr>
        <dsp:cNvPr id="0" name=""/>
        <dsp:cNvSpPr/>
      </dsp:nvSpPr>
      <dsp:spPr>
        <a:xfrm>
          <a:off x="7671794" y="1481572"/>
          <a:ext cx="1348003" cy="872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Attendance in weekly self-help meetings</a:t>
          </a:r>
          <a:endParaRPr lang="en-US" sz="1200" b="1" kern="1200" dirty="0"/>
        </a:p>
      </dsp:txBody>
      <dsp:txXfrm>
        <a:off x="7697339" y="1507117"/>
        <a:ext cx="1296913" cy="821083"/>
      </dsp:txXfrm>
    </dsp:sp>
    <dsp:sp modelId="{0EDCEF3A-AE4F-49DC-AAA7-648E6EA43990}">
      <dsp:nvSpPr>
        <dsp:cNvPr id="0" name=""/>
        <dsp:cNvSpPr/>
      </dsp:nvSpPr>
      <dsp:spPr>
        <a:xfrm>
          <a:off x="7477066" y="1325571"/>
          <a:ext cx="194728" cy="162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263"/>
              </a:lnTo>
              <a:lnTo>
                <a:pt x="194728" y="1620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37E7B-2F5B-48AF-BA06-438B483BA361}">
      <dsp:nvSpPr>
        <dsp:cNvPr id="0" name=""/>
        <dsp:cNvSpPr/>
      </dsp:nvSpPr>
      <dsp:spPr>
        <a:xfrm>
          <a:off x="7671794" y="2509747"/>
          <a:ext cx="1348003" cy="872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200" b="1" kern="1200" dirty="0" smtClean="0"/>
            <a:t>Monthly Service Commitment at   The Midnight Mission</a:t>
          </a:r>
          <a:endParaRPr lang="en-US" sz="1200" b="1" kern="1200" dirty="0"/>
        </a:p>
      </dsp:txBody>
      <dsp:txXfrm>
        <a:off x="7697339" y="2535292"/>
        <a:ext cx="1296913" cy="821083"/>
      </dsp:txXfrm>
    </dsp:sp>
    <dsp:sp modelId="{54E88EF0-BFE2-47C1-AFC1-A5871F4D83C6}">
      <dsp:nvSpPr>
        <dsp:cNvPr id="0" name=""/>
        <dsp:cNvSpPr/>
      </dsp:nvSpPr>
      <dsp:spPr>
        <a:xfrm>
          <a:off x="7477066" y="1325571"/>
          <a:ext cx="188348" cy="2642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054"/>
              </a:lnTo>
              <a:lnTo>
                <a:pt x="188348" y="26420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FBBE9-940C-49CD-AED2-4B5DD857230F}">
      <dsp:nvSpPr>
        <dsp:cNvPr id="0" name=""/>
        <dsp:cNvSpPr/>
      </dsp:nvSpPr>
      <dsp:spPr>
        <a:xfrm>
          <a:off x="7665415" y="3531539"/>
          <a:ext cx="1348003" cy="872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Fish Bowl Draw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 wks. compliance</a:t>
          </a:r>
          <a:endParaRPr lang="en-US" sz="1200" b="1" kern="1200" dirty="0"/>
        </a:p>
      </dsp:txBody>
      <dsp:txXfrm>
        <a:off x="7690960" y="3557084"/>
        <a:ext cx="1296913" cy="821083"/>
      </dsp:txXfrm>
    </dsp:sp>
    <dsp:sp modelId="{7F4C6A7F-4E61-491D-B0CC-411D76E69388}">
      <dsp:nvSpPr>
        <dsp:cNvPr id="0" name=""/>
        <dsp:cNvSpPr/>
      </dsp:nvSpPr>
      <dsp:spPr>
        <a:xfrm>
          <a:off x="9541626" y="471013"/>
          <a:ext cx="1555248" cy="769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 of Collateral supports:</a:t>
          </a:r>
          <a:endParaRPr lang="en-US" sz="1800" kern="1200" dirty="0"/>
        </a:p>
      </dsp:txBody>
      <dsp:txXfrm>
        <a:off x="9564165" y="493552"/>
        <a:ext cx="1510170" cy="724471"/>
      </dsp:txXfrm>
    </dsp:sp>
    <dsp:sp modelId="{85CE6C46-DA63-4DCF-B879-72A0289E322E}">
      <dsp:nvSpPr>
        <dsp:cNvPr id="0" name=""/>
        <dsp:cNvSpPr/>
      </dsp:nvSpPr>
      <dsp:spPr>
        <a:xfrm>
          <a:off x="9697151" y="1240562"/>
          <a:ext cx="155524" cy="53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007"/>
              </a:lnTo>
              <a:lnTo>
                <a:pt x="155524" y="5350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D33C4-DF06-4B77-8D65-28DC756BD9AD}">
      <dsp:nvSpPr>
        <dsp:cNvPr id="0" name=""/>
        <dsp:cNvSpPr/>
      </dsp:nvSpPr>
      <dsp:spPr>
        <a:xfrm>
          <a:off x="9852676" y="1396564"/>
          <a:ext cx="1064544" cy="75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FPDO MSW interns</a:t>
          </a:r>
          <a:endParaRPr lang="en-US" sz="1200" b="1" kern="1200" dirty="0"/>
        </a:p>
      </dsp:txBody>
      <dsp:txXfrm>
        <a:off x="9874877" y="1418765"/>
        <a:ext cx="1020142" cy="713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0.19601</cdr:x>
      <cdr:y>0.21851</cdr:y>
    </cdr:from>
    <cdr:to>
      <cdr:x>0.2285</cdr:x>
      <cdr:y>0.45624</cdr:y>
    </cdr:to>
    <cdr:sp macro="" textlink="">
      <cdr:nvSpPr>
        <cdr:cNvPr id="5" name="Right Brace 4"/>
        <cdr:cNvSpPr/>
      </cdr:nvSpPr>
      <cdr:spPr>
        <a:xfrm xmlns:a="http://schemas.openxmlformats.org/drawingml/2006/main">
          <a:off x="2005746" y="950793"/>
          <a:ext cx="332510" cy="1034473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0.59721</cdr:x>
      <cdr:y>0.80946</cdr:y>
    </cdr:from>
    <cdr:to>
      <cdr:x>0.66852</cdr:x>
      <cdr:y>0.91559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11298" y="3522230"/>
          <a:ext cx="729672" cy="461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5590F85-51F1-4D61-BFD0-A3856059E4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3780B66-6C17-4972-810E-BEC46A69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10A52E4-9626-4283-83DD-EAE01D45C50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A0AE8F9-C5DC-4621-BB09-4A3A3F32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4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E8F9-C5DC-4621-BB09-4A3A3F3207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7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26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5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81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718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2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6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5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7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1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9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1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09A250-FF31-4206-8172-F9D3106AACB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5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aul_Ayala@fd.org" TargetMode="External"/><Relationship Id="rId2" Type="http://schemas.openxmlformats.org/officeDocument/2006/relationships/hyperlink" Target="mailto:Kristie_Rzonca@cacp.uscourt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yce_Delaney@fd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cp.org/sites/default/files/nadcp/best-practice-standard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148" y="3385930"/>
            <a:ext cx="10621617" cy="3226905"/>
          </a:xfrm>
        </p:spPr>
        <p:txBody>
          <a:bodyPr anchor="t">
            <a:normAutofit fontScale="92500" lnSpcReduction="10000"/>
          </a:bodyPr>
          <a:lstStyle/>
          <a:p>
            <a:pPr algn="ctr">
              <a:spcBef>
                <a:spcPts val="600"/>
              </a:spcBef>
            </a:pPr>
            <a:r>
              <a:rPr lang="en-US" sz="1900" b="1" dirty="0" smtClean="0">
                <a:solidFill>
                  <a:schemeClr val="tx1"/>
                </a:solidFill>
              </a:rPr>
              <a:t>Otis D. Wright, II, U.S. District Judge</a:t>
            </a:r>
          </a:p>
          <a:p>
            <a:pPr algn="ctr">
              <a:spcBef>
                <a:spcPts val="600"/>
              </a:spcBef>
            </a:pPr>
            <a:r>
              <a:rPr lang="en-US" sz="1900" b="1" dirty="0" smtClean="0">
                <a:solidFill>
                  <a:schemeClr val="tx1"/>
                </a:solidFill>
              </a:rPr>
              <a:t>Rozella A. </a:t>
            </a:r>
            <a:r>
              <a:rPr lang="en-US" sz="1900" b="1" dirty="0">
                <a:solidFill>
                  <a:schemeClr val="tx1"/>
                </a:solidFill>
              </a:rPr>
              <a:t>Oliver, U.S. Magistrate </a:t>
            </a:r>
            <a:r>
              <a:rPr lang="en-US" sz="1900" b="1" dirty="0" smtClean="0">
                <a:solidFill>
                  <a:schemeClr val="tx1"/>
                </a:solidFill>
              </a:rPr>
              <a:t>Judge</a:t>
            </a:r>
          </a:p>
          <a:p>
            <a:pPr algn="ctr">
              <a:spcBef>
                <a:spcPts val="600"/>
              </a:spcBef>
            </a:pPr>
            <a:r>
              <a:rPr lang="en-US" sz="1900" b="1" dirty="0" smtClean="0">
                <a:solidFill>
                  <a:schemeClr val="tx1"/>
                </a:solidFill>
              </a:rPr>
              <a:t>Amanda M. Bettinelli, Assistant U.S. Attorney</a:t>
            </a:r>
            <a:endParaRPr lang="en-US" sz="19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900" b="1" dirty="0">
                <a:solidFill>
                  <a:schemeClr val="tx1"/>
                </a:solidFill>
              </a:rPr>
              <a:t>Cathleen Cunningham, </a:t>
            </a:r>
            <a:r>
              <a:rPr lang="en-US" sz="1900" b="1" dirty="0" smtClean="0">
                <a:solidFill>
                  <a:schemeClr val="tx1"/>
                </a:solidFill>
              </a:rPr>
              <a:t>LMFT</a:t>
            </a:r>
          </a:p>
          <a:p>
            <a:pPr algn="ctr">
              <a:spcBef>
                <a:spcPts val="600"/>
              </a:spcBef>
            </a:pPr>
            <a:r>
              <a:rPr lang="en-US" sz="1900" b="1" dirty="0" smtClean="0">
                <a:solidFill>
                  <a:schemeClr val="tx1"/>
                </a:solidFill>
              </a:rPr>
              <a:t>Raul Ayala, Supervising Federal Public Defender</a:t>
            </a:r>
            <a:endParaRPr lang="en-US" sz="19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900" b="1" dirty="0">
                <a:solidFill>
                  <a:schemeClr val="tx1"/>
                </a:solidFill>
              </a:rPr>
              <a:t>Kristie Rzonca, U.S. Probation Officer</a:t>
            </a:r>
          </a:p>
          <a:p>
            <a:pPr algn="ctr">
              <a:spcBef>
                <a:spcPts val="600"/>
              </a:spcBef>
            </a:pPr>
            <a:r>
              <a:rPr lang="en-US" sz="1900" b="1" dirty="0">
                <a:solidFill>
                  <a:schemeClr val="tx1"/>
                </a:solidFill>
              </a:rPr>
              <a:t>Timothy J. Searight, </a:t>
            </a:r>
            <a:r>
              <a:rPr lang="en-US" sz="1900" b="1" dirty="0" smtClean="0">
                <a:solidFill>
                  <a:schemeClr val="tx1"/>
                </a:solidFill>
              </a:rPr>
              <a:t>Assistant U.S</a:t>
            </a:r>
            <a:r>
              <a:rPr lang="en-US" sz="1900" b="1" dirty="0">
                <a:solidFill>
                  <a:schemeClr val="tx1"/>
                </a:solidFill>
              </a:rPr>
              <a:t>. </a:t>
            </a:r>
            <a:r>
              <a:rPr lang="en-US" sz="1900" b="1" dirty="0" smtClean="0">
                <a:solidFill>
                  <a:schemeClr val="tx1"/>
                </a:solidFill>
              </a:rPr>
              <a:t>Attorney</a:t>
            </a:r>
            <a:endParaRPr lang="en-US" sz="19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cap="small" dirty="0">
                <a:solidFill>
                  <a:schemeClr val="tx1"/>
                </a:solidFill>
              </a:rPr>
              <a:t>────────────</a:t>
            </a:r>
          </a:p>
          <a:p>
            <a:pPr algn="ctr">
              <a:spcBef>
                <a:spcPts val="600"/>
              </a:spcBef>
            </a:pPr>
            <a:r>
              <a:rPr lang="en-US" sz="1900" b="1" dirty="0">
                <a:solidFill>
                  <a:schemeClr val="tx1"/>
                </a:solidFill>
              </a:rPr>
              <a:t>INTEGRATED CARE CONFERENCE</a:t>
            </a:r>
          </a:p>
          <a:p>
            <a:pPr algn="ctr">
              <a:spcBef>
                <a:spcPts val="600"/>
              </a:spcBef>
            </a:pPr>
            <a:r>
              <a:rPr lang="en-US" sz="1700" dirty="0">
                <a:solidFill>
                  <a:schemeClr val="tx1"/>
                </a:solidFill>
              </a:rPr>
              <a:t>Hilton Universal City Hotel</a:t>
            </a:r>
          </a:p>
          <a:p>
            <a:pPr algn="ctr">
              <a:spcBef>
                <a:spcPts val="600"/>
              </a:spcBef>
            </a:pPr>
            <a:r>
              <a:rPr lang="en-US" sz="1700" dirty="0">
                <a:solidFill>
                  <a:schemeClr val="tx1"/>
                </a:solidFill>
              </a:rPr>
              <a:t>October 24, 2018</a:t>
            </a:r>
          </a:p>
          <a:p>
            <a:pPr algn="ctr">
              <a:spcBef>
                <a:spcPts val="600"/>
              </a:spcBef>
            </a:pPr>
            <a:endParaRPr lang="en-US" sz="1400" cap="small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1400" cap="small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1400" cap="small" dirty="0" smtClean="0">
              <a:solidFill>
                <a:schemeClr val="tx1"/>
              </a:solidFill>
            </a:endParaRPr>
          </a:p>
          <a:p>
            <a:pPr algn="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45" y="705682"/>
            <a:ext cx="6312364" cy="26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15" y="314618"/>
            <a:ext cx="10775868" cy="8847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STAR UTILIZES GRADUATED SANCTIONS</a:t>
            </a:r>
            <a:r>
              <a:rPr lang="en-US" sz="4400" dirty="0" smtClean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889517"/>
              </p:ext>
            </p:extLst>
          </p:nvPr>
        </p:nvGraphicFramePr>
        <p:xfrm>
          <a:off x="759593" y="892084"/>
          <a:ext cx="11173990" cy="570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0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6" y="126588"/>
            <a:ext cx="11194774" cy="117212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CLINICAL ASSESSMENTS</a:t>
            </a:r>
            <a:r>
              <a:rPr lang="en-US" dirty="0" smtClean="0">
                <a:solidFill>
                  <a:srgbClr val="FFC000"/>
                </a:solidFill>
              </a:rPr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785822"/>
              </p:ext>
            </p:extLst>
          </p:nvPr>
        </p:nvGraphicFramePr>
        <p:xfrm>
          <a:off x="1120000" y="1825625"/>
          <a:ext cx="1023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0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" b="94175" l="8511" r="90426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03" y="2907676"/>
            <a:ext cx="1467315" cy="3215605"/>
          </a:xfrm>
        </p:spPr>
      </p:pic>
      <p:sp>
        <p:nvSpPr>
          <p:cNvPr id="6" name="TextBox 5"/>
          <p:cNvSpPr txBox="1"/>
          <p:nvPr/>
        </p:nvSpPr>
        <p:spPr>
          <a:xfrm>
            <a:off x="589721" y="1371716"/>
            <a:ext cx="100733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 smtClean="0">
                <a:latin typeface="+mj-lt"/>
                <a:cs typeface="Arial" panose="020B0604020202020204" pitchFamily="34" charset="0"/>
              </a:rPr>
              <a:t>Significant &amp; Undiagnosed MH Issues, including 1 or more of the following MH conditions:  </a:t>
            </a:r>
          </a:p>
          <a:p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7155" y="1908388"/>
            <a:ext cx="3638495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Current Participant Population is </a:t>
            </a:r>
          </a:p>
          <a:p>
            <a:pPr algn="ctr"/>
            <a:r>
              <a:rPr lang="en-US" b="1" u="sng" dirty="0" smtClean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 Co-Occurring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07461663"/>
              </p:ext>
            </p:extLst>
          </p:nvPr>
        </p:nvGraphicFramePr>
        <p:xfrm>
          <a:off x="679589" y="1900398"/>
          <a:ext cx="7075055" cy="450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89721" y="0"/>
            <a:ext cx="108667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small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STAR PARTICIPANT CHARACTERISTICS</a:t>
            </a:r>
            <a:r>
              <a:rPr lang="en-US" sz="3600" cap="small" dirty="0"/>
              <a:t/>
            </a:r>
            <a:br>
              <a:rPr lang="en-US" sz="3600" cap="small" dirty="0"/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 ISSUES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820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-105929"/>
            <a:ext cx="11187545" cy="11773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MENTAL HEALTH </a:t>
            </a:r>
            <a:r>
              <a:rPr lang="en-US" sz="4400" b="1" dirty="0" smtClean="0">
                <a:solidFill>
                  <a:srgbClr val="FFC000"/>
                </a:solidFill>
              </a:rPr>
              <a:t>TREATMENT</a:t>
            </a:r>
            <a:r>
              <a:rPr lang="en-US" sz="4800" b="1" dirty="0" smtClean="0">
                <a:solidFill>
                  <a:srgbClr val="FFC000"/>
                </a:solidFill>
              </a:rPr>
              <a:t> MODALITIES</a:t>
            </a:r>
            <a:endParaRPr lang="en-US" sz="4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3853501"/>
              </p:ext>
            </p:extLst>
          </p:nvPr>
        </p:nvGraphicFramePr>
        <p:xfrm>
          <a:off x="1992244" y="12365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7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62" y="-119615"/>
            <a:ext cx="11477086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INTEGRATED MENTAL HEALTH TREATMENT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339085"/>
              </p:ext>
            </p:extLst>
          </p:nvPr>
        </p:nvGraphicFramePr>
        <p:xfrm>
          <a:off x="410818" y="1113182"/>
          <a:ext cx="11416747" cy="542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29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" b="94175" l="8511" r="90426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945" y="5111913"/>
            <a:ext cx="796759" cy="1746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4008" y="2315"/>
            <a:ext cx="123960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PARTICIPANT CHARACTERISTICS</a:t>
            </a:r>
          </a:p>
          <a:p>
            <a:pPr algn="ctr"/>
            <a:r>
              <a:rPr lang="en-US" sz="3200" b="1" dirty="0" smtClean="0"/>
              <a:t>GENERAL BACKGROUND INFO</a:t>
            </a:r>
          </a:p>
          <a:p>
            <a:pPr algn="ctr"/>
            <a:endParaRPr lang="en-US" sz="3200" b="1" dirty="0"/>
          </a:p>
          <a:p>
            <a:pPr algn="ctr"/>
            <a:endParaRPr lang="en-US" sz="4400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27981346"/>
              </p:ext>
            </p:extLst>
          </p:nvPr>
        </p:nvGraphicFramePr>
        <p:xfrm>
          <a:off x="5180494" y="1564216"/>
          <a:ext cx="3319669" cy="337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94107552"/>
              </p:ext>
            </p:extLst>
          </p:nvPr>
        </p:nvGraphicFramePr>
        <p:xfrm>
          <a:off x="8664868" y="1564216"/>
          <a:ext cx="3231836" cy="305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64868" y="4591286"/>
            <a:ext cx="3231836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MOST HAVE 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, 10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GRADE EDUCATION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073" y="1564216"/>
            <a:ext cx="4810716" cy="3370153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1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LIMITED OR NO WORK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 UNHEALTHY PEER ASSOCIATIONS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 UNSUITABLE HOUSING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 STRAINED FAMILY RELATIONSHIPS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 DIFFICULTY IN PARENTAL ROLE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2" b="94175" l="8511" r="90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60" y="3349525"/>
            <a:ext cx="1600954" cy="350847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97838052"/>
              </p:ext>
            </p:extLst>
          </p:nvPr>
        </p:nvGraphicFramePr>
        <p:xfrm>
          <a:off x="193964" y="1506870"/>
          <a:ext cx="371301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7656949" y="1504839"/>
            <a:ext cx="4405742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Most Present w/Significant Criminal History</a:t>
            </a:r>
          </a:p>
          <a:p>
            <a:pPr lvl="1"/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─ Criminal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History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Categories IV, V and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VIs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─ </a:t>
            </a:r>
            <a:r>
              <a:rPr lang="en-US" b="1" dirty="0" smtClean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87%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 w/Gang Ties/Affiliations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─ Average 10+ years in custody, not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including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juvenile convictions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91346286"/>
              </p:ext>
            </p:extLst>
          </p:nvPr>
        </p:nvGraphicFramePr>
        <p:xfrm>
          <a:off x="3990111" y="1506870"/>
          <a:ext cx="3583708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61647221"/>
              </p:ext>
            </p:extLst>
          </p:nvPr>
        </p:nvGraphicFramePr>
        <p:xfrm>
          <a:off x="1291326" y="4099307"/>
          <a:ext cx="5009637" cy="247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7896" y="119270"/>
            <a:ext cx="104493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STAR PARTICIPANT CHARACTERISTICS </a:t>
            </a:r>
          </a:p>
          <a:p>
            <a:pPr algn="ctr"/>
            <a:r>
              <a:rPr lang="en-US" sz="3200" b="1" dirty="0" smtClean="0"/>
              <a:t>CRMINAL HISTORY BACKGROUND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78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UNDERLYING CRIMINAL CHARGES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15406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3625283" y="2697028"/>
            <a:ext cx="1491673" cy="1242291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9276" y="2979619"/>
            <a:ext cx="13946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Drug Offenses Highest % of Criminal Cases</a:t>
            </a:r>
            <a:r>
              <a:rPr lang="en-US" sz="1400" dirty="0" smtClean="0"/>
              <a:t>	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9679709" y="6520873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N=23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12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06" y="315465"/>
            <a:ext cx="10995404" cy="9501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4900" b="1" dirty="0" smtClean="0">
                <a:solidFill>
                  <a:srgbClr val="FFC000"/>
                </a:solidFill>
              </a:rPr>
              <a:t/>
            </a:r>
            <a:br>
              <a:rPr lang="en-US" sz="4900" b="1" dirty="0" smtClean="0">
                <a:solidFill>
                  <a:srgbClr val="FFC000"/>
                </a:solidFill>
              </a:rPr>
            </a:b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900" b="1" cap="small" dirty="0">
                <a:solidFill>
                  <a:srgbClr val="FFC000"/>
                </a:solidFill>
                <a:cs typeface="Arial" panose="020B0604020202020204" pitchFamily="34" charset="0"/>
              </a:rPr>
              <a:t>STAR PARTICIPANT CHARACTERISTICS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ABUSE HISTORY</a:t>
            </a:r>
            <a:r>
              <a:rPr lang="en-U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/>
            </a:r>
            <a:br>
              <a:rPr lang="en-US" sz="3200" b="1" dirty="0">
                <a:solidFill>
                  <a:srgbClr val="FFC000"/>
                </a:solidFill>
              </a:rPr>
            </a:b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" b="94175" l="8511" r="90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64" y="4411681"/>
            <a:ext cx="1062124" cy="2327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1487661"/>
            <a:ext cx="6673299" cy="486287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Significant &amp; Documented SA </a:t>
            </a:r>
            <a:r>
              <a:rPr lang="en-US" sz="2400" cap="small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Hx</a:t>
            </a:r>
            <a:endParaRPr lang="en-US" sz="24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12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Most have no prior SA </a:t>
            </a:r>
            <a:r>
              <a:rPr lang="en-US" sz="2400" cap="small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Tx</a:t>
            </a:r>
            <a:endParaRPr lang="en-US" sz="24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Prone </a:t>
            </a:r>
            <a:r>
              <a:rPr lang="en-US" sz="2400" cap="small" dirty="0">
                <a:solidFill>
                  <a:schemeClr val="tx1"/>
                </a:solidFill>
                <a:cs typeface="Arial" panose="020B0604020202020204" pitchFamily="34" charset="0"/>
              </a:rPr>
              <a:t>to </a:t>
            </a:r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relapse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Primary </a:t>
            </a:r>
            <a:r>
              <a:rPr lang="en-US" sz="2400" cap="small" dirty="0">
                <a:solidFill>
                  <a:schemeClr val="tx1"/>
                </a:solidFill>
                <a:cs typeface="Arial" panose="020B0604020202020204" pitchFamily="34" charset="0"/>
              </a:rPr>
              <a:t>DOCs: Meth, Cocaine, Heroin and </a:t>
            </a:r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Alcohol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In “</a:t>
            </a:r>
            <a:r>
              <a:rPr lang="en-US" sz="2400" b="1" cap="small" dirty="0" smtClean="0">
                <a:solidFill>
                  <a:srgbClr val="FFC000"/>
                </a:solidFill>
                <a:cs typeface="Arial" panose="020B0604020202020204" pitchFamily="34" charset="0"/>
              </a:rPr>
              <a:t>Violation</a:t>
            </a:r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” Status w/the Court prior to Joining STAR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cap="small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400" cap="small" dirty="0" smtClean="0">
                <a:solidFill>
                  <a:schemeClr val="tx1"/>
                </a:solidFill>
                <a:cs typeface="Arial" panose="020B0604020202020204" pitchFamily="34" charset="0"/>
              </a:rPr>
              <a:t>─ Average 3 or More Positive, Missed, Diluted UA Tests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6284145"/>
              </p:ext>
            </p:extLst>
          </p:nvPr>
        </p:nvGraphicFramePr>
        <p:xfrm>
          <a:off x="7478273" y="1795438"/>
          <a:ext cx="4425304" cy="261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78844" y="1496897"/>
            <a:ext cx="4431359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MOST BEGIN DRUG USE PRIOR TO </a:t>
            </a:r>
            <a:r>
              <a:rPr lang="en-US" sz="1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AGE 18</a:t>
            </a:r>
            <a:endParaRPr lang="en-US" sz="2000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95036" y="1891505"/>
            <a:ext cx="214771" cy="131481"/>
          </a:xfrm>
          <a:prstGeom prst="chevron">
            <a:avLst/>
          </a:prstGeom>
          <a:ln w="31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76563" y="2453195"/>
            <a:ext cx="214771" cy="131481"/>
          </a:xfrm>
          <a:prstGeom prst="chevron">
            <a:avLst/>
          </a:prstGeom>
          <a:ln w="31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76562" y="2981314"/>
            <a:ext cx="214771" cy="131481"/>
          </a:xfrm>
          <a:prstGeom prst="chevron">
            <a:avLst/>
          </a:prstGeom>
          <a:ln w="31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76561" y="3550210"/>
            <a:ext cx="214771" cy="131481"/>
          </a:xfrm>
          <a:prstGeom prst="chevron">
            <a:avLst/>
          </a:prstGeom>
          <a:ln w="31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85797" y="4445096"/>
            <a:ext cx="214771" cy="131481"/>
          </a:xfrm>
          <a:prstGeom prst="chevron">
            <a:avLst/>
          </a:prstGeom>
          <a:ln w="31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84" y="626660"/>
            <a:ext cx="9404723" cy="694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INTERVENTIONS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			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FFC000"/>
                </a:solidFill>
              </a:rPr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/>
            </a:r>
            <a:br>
              <a:rPr lang="en-US" sz="3200" b="1" dirty="0">
                <a:solidFill>
                  <a:srgbClr val="FFC000"/>
                </a:solidFill>
              </a:rPr>
            </a:br>
            <a:endParaRPr lang="en-US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56627383"/>
              </p:ext>
            </p:extLst>
          </p:nvPr>
        </p:nvGraphicFramePr>
        <p:xfrm>
          <a:off x="866043" y="834887"/>
          <a:ext cx="11100670" cy="579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584" y="0"/>
            <a:ext cx="1064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j-lt"/>
              </a:rPr>
              <a:t>STAR TREATMENT INTERVENTIONS</a:t>
            </a:r>
            <a:endParaRPr lang="en-US" sz="44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2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495" y="2050913"/>
            <a:ext cx="10177479" cy="3780045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The mission of </a:t>
            </a:r>
            <a:r>
              <a:rPr 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STAR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is to increase community safety by providing a Court team approach that provides accountability, treatment, recovery services and other resources to </a:t>
            </a:r>
            <a:r>
              <a:rPr lang="en-U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individuals 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on community supervision to assist them in changing their behaviors so that they live sober, law-abiding and productive lives</a:t>
            </a:r>
            <a:r>
              <a:rPr lang="en-U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165" y="483704"/>
            <a:ext cx="1007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MISSION STATEMENT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4" y="-59634"/>
            <a:ext cx="10515600" cy="117301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TYPICAL TREATMENT WEEK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64" y="1662043"/>
            <a:ext cx="7437218" cy="464985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Random Drug Testing</a:t>
            </a:r>
            <a:r>
              <a:rPr lang="en-US" sz="2400" cap="small" dirty="0">
                <a:sym typeface="Wingdings" panose="05000000000000000000" pitchFamily="2" charset="2"/>
              </a:rPr>
              <a:t> </a:t>
            </a:r>
            <a:endParaRPr lang="en-US" sz="2400" cap="small" dirty="0" smtClean="0"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Individual Therapy w/ Team Therapist</a:t>
            </a: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Attend 3 Self-Help Meetings (NA, AA, Al-Anon)</a:t>
            </a: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Fellowship with NA Community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en-US" sz="1800" cap="small" dirty="0" smtClean="0">
                <a:sym typeface="Wingdings" panose="05000000000000000000" pitchFamily="2" charset="2"/>
              </a:rPr>
              <a:t>─ Work the Steps with a Sponsor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en-US" sz="1800" cap="small" dirty="0">
                <a:sym typeface="Wingdings" panose="05000000000000000000" pitchFamily="2" charset="2"/>
              </a:rPr>
              <a:t>─ </a:t>
            </a:r>
            <a:r>
              <a:rPr lang="en-US" sz="1800" cap="small" dirty="0" smtClean="0">
                <a:sym typeface="Wingdings" panose="05000000000000000000" pitchFamily="2" charset="2"/>
              </a:rPr>
              <a:t>Read Big Book (donated to participants by STAR)</a:t>
            </a: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Attend Weekly CBT Group</a:t>
            </a: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Relapse Prevention Weekly</a:t>
            </a: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Attend STAR Court Session </a:t>
            </a:r>
          </a:p>
          <a:p>
            <a:pPr>
              <a:buClr>
                <a:schemeClr val="tx1"/>
              </a:buClr>
            </a:pPr>
            <a:r>
              <a:rPr lang="en-US" sz="2400" b="1" cap="small" dirty="0" smtClean="0">
                <a:sym typeface="Wingdings" panose="05000000000000000000" pitchFamily="2" charset="2"/>
              </a:rPr>
              <a:t>Contact with Probation Officer</a:t>
            </a:r>
            <a:endParaRPr lang="en-US" sz="2400" b="1" cap="smal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6" y="3241122"/>
            <a:ext cx="4062874" cy="30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53" y="374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cap="small" dirty="0" smtClean="0">
                <a:solidFill>
                  <a:srgbClr val="FFC000"/>
                </a:solidFill>
              </a:rPr>
              <a:t>STAR BY THE NUMBERS</a:t>
            </a:r>
            <a:br>
              <a:rPr lang="en-US" sz="4400" b="1" cap="small" dirty="0" smtClean="0">
                <a:solidFill>
                  <a:srgbClr val="FFC000"/>
                </a:solidFill>
              </a:rPr>
            </a:br>
            <a:endParaRPr lang="en-US" sz="4400" b="1" cap="small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982350"/>
              </p:ext>
            </p:extLst>
          </p:nvPr>
        </p:nvGraphicFramePr>
        <p:xfrm>
          <a:off x="332507" y="2192671"/>
          <a:ext cx="11453093" cy="280975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071897">
                  <a:extLst>
                    <a:ext uri="{9D8B030D-6E8A-4147-A177-3AD203B41FA5}">
                      <a16:colId xmlns:a16="http://schemas.microsoft.com/office/drawing/2014/main" val="1174109960"/>
                    </a:ext>
                  </a:extLst>
                </a:gridCol>
                <a:gridCol w="2654648">
                  <a:extLst>
                    <a:ext uri="{9D8B030D-6E8A-4147-A177-3AD203B41FA5}">
                      <a16:colId xmlns:a16="http://schemas.microsoft.com/office/drawing/2014/main" val="2868150303"/>
                    </a:ext>
                  </a:extLst>
                </a:gridCol>
                <a:gridCol w="2863274">
                  <a:extLst>
                    <a:ext uri="{9D8B030D-6E8A-4147-A177-3AD203B41FA5}">
                      <a16:colId xmlns:a16="http://schemas.microsoft.com/office/drawing/2014/main" val="2047924053"/>
                    </a:ext>
                  </a:extLst>
                </a:gridCol>
                <a:gridCol w="2863274">
                  <a:extLst>
                    <a:ext uri="{9D8B030D-6E8A-4147-A177-3AD203B41FA5}">
                      <a16:colId xmlns:a16="http://schemas.microsoft.com/office/drawing/2014/main" val="197755465"/>
                    </a:ext>
                  </a:extLst>
                </a:gridCol>
              </a:tblGrid>
              <a:tr h="1259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small" dirty="0" smtClean="0"/>
                        <a:t>Total No. of Participants*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small" dirty="0" smtClean="0"/>
                        <a:t>Total No. of Graduates*</a:t>
                      </a:r>
                      <a:endParaRPr lang="en-US" sz="2800" b="0" cap="small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small" dirty="0" smtClean="0"/>
                        <a:t>Average</a:t>
                      </a:r>
                      <a:r>
                        <a:rPr lang="en-US" sz="2800" cap="small" baseline="0" dirty="0" smtClean="0"/>
                        <a:t> No. of Participants</a:t>
                      </a:r>
                      <a:endParaRPr lang="en-US" sz="2800" b="0" cap="small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small" dirty="0" smtClean="0"/>
                        <a:t>Average No. </a:t>
                      </a:r>
                    </a:p>
                    <a:p>
                      <a:pPr algn="ctr"/>
                      <a:r>
                        <a:rPr lang="en-US" sz="2800" cap="small" dirty="0" smtClean="0"/>
                        <a:t>of Yearly Referrals</a:t>
                      </a:r>
                      <a:endParaRPr lang="en-US" sz="2800" b="0" cap="small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235113"/>
                  </a:ext>
                </a:extLst>
              </a:tr>
              <a:tr h="1438155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90</a:t>
                      </a:r>
                      <a:endParaRPr lang="en-US" sz="6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0117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09721" y="6367670"/>
            <a:ext cx="388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cap="small" dirty="0" smtClean="0"/>
              <a:t>*total no. since January 2010</a:t>
            </a:r>
            <a:endParaRPr lang="en-US" b="1" cap="sm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28" y="55451"/>
            <a:ext cx="8379561" cy="1157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GRADUATION REQUIREMENTS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1747655"/>
            <a:ext cx="8527774" cy="3871264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 smtClean="0">
                <a:cs typeface="Arial" panose="020B0604020202020204" pitchFamily="34" charset="0"/>
              </a:rPr>
              <a:t>  Participate </a:t>
            </a:r>
            <a:r>
              <a:rPr lang="en-US" sz="3400" dirty="0">
                <a:cs typeface="Arial" panose="020B0604020202020204" pitchFamily="34" charset="0"/>
              </a:rPr>
              <a:t>in STAR for at Least 1 </a:t>
            </a:r>
            <a:r>
              <a:rPr lang="en-US" sz="3400" dirty="0" smtClean="0">
                <a:cs typeface="Arial" panose="020B0604020202020204" pitchFamily="34" charset="0"/>
              </a:rPr>
              <a:t>Year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 smtClean="0">
                <a:cs typeface="Arial" panose="020B0604020202020204" pitchFamily="34" charset="0"/>
              </a:rPr>
              <a:t>  Prepare &amp; </a:t>
            </a:r>
            <a:r>
              <a:rPr lang="en-US" sz="3400" dirty="0">
                <a:cs typeface="Arial" panose="020B0604020202020204" pitchFamily="34" charset="0"/>
              </a:rPr>
              <a:t>Present Relapse Prevention </a:t>
            </a:r>
            <a:r>
              <a:rPr lang="en-US" sz="3400" dirty="0" smtClean="0">
                <a:cs typeface="Arial" panose="020B0604020202020204" pitchFamily="34" charset="0"/>
              </a:rPr>
              <a:t>Plan</a:t>
            </a:r>
            <a:endParaRPr lang="en-US" sz="3400" dirty="0"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 smtClean="0">
                <a:cs typeface="Arial" panose="020B0604020202020204" pitchFamily="34" charset="0"/>
              </a:rPr>
              <a:t>  Clean and Sober</a:t>
            </a:r>
            <a:r>
              <a:rPr lang="en-US" sz="3400" b="1" dirty="0" smtClean="0">
                <a:cs typeface="Arial" panose="020B0604020202020204" pitchFamily="34" charset="0"/>
              </a:rPr>
              <a:t> </a:t>
            </a:r>
            <a:r>
              <a:rPr lang="en-US" sz="3400" b="1" u="sng" dirty="0" smtClean="0">
                <a:solidFill>
                  <a:srgbClr val="FFC000"/>
                </a:solidFill>
                <a:cs typeface="Arial" panose="020B0604020202020204" pitchFamily="34" charset="0"/>
              </a:rPr>
              <a:t>6</a:t>
            </a:r>
            <a:r>
              <a:rPr lang="en-US" sz="3400" b="1" dirty="0" smtClean="0">
                <a:cs typeface="Arial" panose="020B0604020202020204" pitchFamily="34" charset="0"/>
              </a:rPr>
              <a:t> </a:t>
            </a:r>
            <a:r>
              <a:rPr lang="en-US" sz="3400" dirty="0">
                <a:cs typeface="Arial" panose="020B0604020202020204" pitchFamily="34" charset="0"/>
              </a:rPr>
              <a:t>M</a:t>
            </a:r>
            <a:r>
              <a:rPr lang="en-US" sz="3400" dirty="0" smtClean="0">
                <a:cs typeface="Arial" panose="020B0604020202020204" pitchFamily="34" charset="0"/>
              </a:rPr>
              <a:t>onths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>
                <a:cs typeface="Arial" panose="020B0604020202020204" pitchFamily="34" charset="0"/>
              </a:rPr>
              <a:t> </a:t>
            </a:r>
            <a:r>
              <a:rPr lang="en-US" sz="3400" dirty="0" smtClean="0">
                <a:cs typeface="Arial" panose="020B0604020202020204" pitchFamily="34" charset="0"/>
              </a:rPr>
              <a:t> 90 Consecutive Days of Compliance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 smtClean="0">
                <a:cs typeface="Arial" panose="020B0604020202020204" pitchFamily="34" charset="0"/>
              </a:rPr>
              <a:t>  Maintain Stable Housing and Employment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>
                <a:cs typeface="Arial" panose="020B0604020202020204" pitchFamily="34" charset="0"/>
              </a:rPr>
              <a:t> </a:t>
            </a:r>
            <a:r>
              <a:rPr lang="en-US" sz="3400" dirty="0" smtClean="0">
                <a:cs typeface="Arial" panose="020B0604020202020204" pitchFamily="34" charset="0"/>
              </a:rPr>
              <a:t> Complete Participant Satisfaction Survey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400" dirty="0" smtClean="0">
                <a:cs typeface="Arial" panose="020B0604020202020204" pitchFamily="34" charset="0"/>
              </a:rPr>
              <a:t>  Exit Interview with STAR Judges</a:t>
            </a:r>
            <a:endParaRPr lang="en-US" sz="34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41" y="128337"/>
            <a:ext cx="2178438" cy="66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7" y="211689"/>
            <a:ext cx="10515600" cy="97542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LESSONS LEARNED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75" y="1537252"/>
            <a:ext cx="11496261" cy="49496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sz="3200" dirty="0" smtClean="0"/>
              <a:t>Individualized Treatment Plans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 Meeting Participants Where They 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 Expansion of the Program to Eastern Div. (Riverside)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 “Give Me 90 Days”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– Building Participant Trust in the Process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– Survey Participants for Feedback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 It Should be Harder to Get Out, Than It is to Get In</a:t>
            </a:r>
          </a:p>
          <a:p>
            <a:pPr marL="0" indent="0">
              <a:buNone/>
            </a:pPr>
            <a:r>
              <a:rPr lang="en-US" sz="3200" dirty="0"/>
              <a:t>	 –</a:t>
            </a:r>
            <a:r>
              <a:rPr lang="en-US" sz="3200" dirty="0" smtClean="0"/>
              <a:t> Allowing Participants to Rejoin After Termination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 Clean Up, Where You’ve Messed Up – Restorative Justice Principles </a:t>
            </a:r>
          </a:p>
          <a:p>
            <a:pPr marL="0" indent="0">
              <a:buNone/>
            </a:pPr>
            <a:r>
              <a:rPr lang="en-US" sz="3200" dirty="0" smtClean="0"/>
              <a:t>	 – Monthly Service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36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43" y="100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COMMUNITY PARTNERS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37" y="1675743"/>
            <a:ext cx="8946541" cy="462078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cs typeface="Arial" panose="020B0604020202020204" pitchFamily="34" charset="0"/>
              </a:rPr>
              <a:t>  Emerging </a:t>
            </a:r>
            <a:r>
              <a:rPr lang="en-US" sz="2600" dirty="0">
                <a:cs typeface="Arial" panose="020B0604020202020204" pitchFamily="34" charset="0"/>
              </a:rPr>
              <a:t>Leaders </a:t>
            </a:r>
            <a:r>
              <a:rPr lang="en-US" sz="2600" dirty="0" smtClean="0">
                <a:cs typeface="Arial" panose="020B0604020202020204" pitchFamily="34" charset="0"/>
              </a:rPr>
              <a:t>Academy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Goodwill Industries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Homeboy Industries/Homegirl Café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L.A. Kitchen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>
                <a:cs typeface="Arial" panose="020B0604020202020204" pitchFamily="34" charset="0"/>
              </a:rPr>
              <a:t>  ─ </a:t>
            </a:r>
            <a:r>
              <a:rPr lang="en-US" dirty="0">
                <a:cs typeface="Arial" panose="020B0604020202020204" pitchFamily="34" charset="0"/>
              </a:rPr>
              <a:t>Culinary </a:t>
            </a:r>
            <a:r>
              <a:rPr lang="en-US" dirty="0" smtClean="0">
                <a:cs typeface="Arial" panose="020B0604020202020204" pitchFamily="34" charset="0"/>
              </a:rPr>
              <a:t>Arts Training Program</a:t>
            </a:r>
            <a:endParaRPr lang="en-US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Los Angeles City Library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Narcotics/Alcoholics Anonymous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Project Fatherhood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cs typeface="Arial" panose="020B0604020202020204" pitchFamily="34" charset="0"/>
              </a:rPr>
              <a:t>  The </a:t>
            </a:r>
            <a:r>
              <a:rPr lang="en-US" dirty="0">
                <a:cs typeface="Arial" panose="020B0604020202020204" pitchFamily="34" charset="0"/>
              </a:rPr>
              <a:t>Midnight Mission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>
                <a:cs typeface="Arial" panose="020B0604020202020204" pitchFamily="34" charset="0"/>
              </a:rPr>
              <a:t>  ─ </a:t>
            </a:r>
            <a:r>
              <a:rPr lang="en-US" dirty="0">
                <a:cs typeface="Arial" panose="020B0604020202020204" pitchFamily="34" charset="0"/>
              </a:rPr>
              <a:t>Monthly </a:t>
            </a:r>
            <a:r>
              <a:rPr lang="en-US" dirty="0" smtClean="0">
                <a:cs typeface="Arial" panose="020B0604020202020204" pitchFamily="34" charset="0"/>
              </a:rPr>
              <a:t>Lunch Service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>
                <a:cs typeface="Arial" panose="020B0604020202020204" pitchFamily="34" charset="0"/>
              </a:rPr>
              <a:t>  ─ Participate in Annual Turkey Trot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62" y="102962"/>
            <a:ext cx="3769963" cy="314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62" y="3598650"/>
            <a:ext cx="3807853" cy="2855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840" y="6456584"/>
            <a:ext cx="389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Lunch service at The Midnight Mission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48905" y="3225599"/>
            <a:ext cx="389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Turkey Trot, Thanksgiving Day,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94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79" y="-61836"/>
            <a:ext cx="11867321" cy="98659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WHAT WE’VE LEARNED FROM OUR PARTICIPANTS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09" y="1832249"/>
            <a:ext cx="6739613" cy="4515542"/>
          </a:xfrm>
          <a:ln w="952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90330" y="785173"/>
            <a:ext cx="109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PARTICIPANT SATISFACTION SURVEY RESPONSES</a:t>
            </a:r>
            <a:endParaRPr lang="en-US" sz="3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" y="1879951"/>
            <a:ext cx="4167809" cy="2137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" y="4141305"/>
            <a:ext cx="4187687" cy="22353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8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3" y="113334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PARTICIPANT SURVEY RESPONSES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4" y="1080914"/>
            <a:ext cx="4658139" cy="27250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0" y="1027906"/>
            <a:ext cx="6518229" cy="5452579"/>
          </a:xfr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03" y="4055165"/>
            <a:ext cx="4701211" cy="235060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44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9" y="166342"/>
            <a:ext cx="1207273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Q25 What aspect of the STAR program is/has been the most helpful to you in maintaining your sobriety and crime free lifestyle?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9" y="1570383"/>
            <a:ext cx="11483009" cy="488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“STAR operates like </a:t>
            </a:r>
            <a:r>
              <a:rPr lang="en-US" dirty="0" smtClean="0">
                <a:solidFill>
                  <a:srgbClr val="FFC000"/>
                </a:solidFill>
              </a:rPr>
              <a:t>family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“It was a </a:t>
            </a:r>
            <a:r>
              <a:rPr lang="en-US" dirty="0"/>
              <a:t>chance to stay </a:t>
            </a:r>
            <a:r>
              <a:rPr lang="en-US" dirty="0">
                <a:solidFill>
                  <a:srgbClr val="FFC000"/>
                </a:solidFill>
              </a:rPr>
              <a:t>free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do not want to show up at the </a:t>
            </a:r>
            <a:r>
              <a:rPr lang="en-US" dirty="0" smtClean="0"/>
              <a:t>STAR </a:t>
            </a:r>
            <a:r>
              <a:rPr lang="en-US" dirty="0"/>
              <a:t>and disappoint anyone and most of all </a:t>
            </a:r>
            <a:r>
              <a:rPr lang="en-US" dirty="0" smtClean="0"/>
              <a:t>embarrass myself</a:t>
            </a:r>
            <a:r>
              <a:rPr lang="en-US" dirty="0"/>
              <a:t>. That's what is keeping me </a:t>
            </a:r>
            <a:r>
              <a:rPr lang="en-US" dirty="0">
                <a:solidFill>
                  <a:srgbClr val="FFC000"/>
                </a:solidFill>
              </a:rPr>
              <a:t>sober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Almost going to </a:t>
            </a:r>
            <a:r>
              <a:rPr lang="en-US" dirty="0">
                <a:solidFill>
                  <a:srgbClr val="FFC000"/>
                </a:solidFill>
              </a:rPr>
              <a:t>prison</a:t>
            </a:r>
            <a:r>
              <a:rPr lang="en-US" dirty="0"/>
              <a:t> losing every little thing I started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Attending weekly </a:t>
            </a:r>
            <a:r>
              <a:rPr lang="en-US" dirty="0">
                <a:solidFill>
                  <a:srgbClr val="FFC000"/>
                </a:solidFill>
              </a:rPr>
              <a:t>meetings</a:t>
            </a:r>
            <a:r>
              <a:rPr lang="en-US" dirty="0"/>
              <a:t> face-to-face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>
                <a:solidFill>
                  <a:srgbClr val="FFC000"/>
                </a:solidFill>
              </a:rPr>
              <a:t>Accountability</a:t>
            </a:r>
            <a:r>
              <a:rPr lang="en-US" dirty="0"/>
              <a:t>/weekly check-ins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It has </a:t>
            </a:r>
            <a:r>
              <a:rPr lang="en-US" dirty="0" smtClean="0"/>
              <a:t>maintained </a:t>
            </a:r>
            <a:r>
              <a:rPr lang="en-US" dirty="0"/>
              <a:t>me. </a:t>
            </a:r>
            <a:r>
              <a:rPr lang="en-US" dirty="0" smtClean="0"/>
              <a:t>It </a:t>
            </a:r>
            <a:r>
              <a:rPr lang="en-US" dirty="0"/>
              <a:t>helps to </a:t>
            </a:r>
            <a:r>
              <a:rPr lang="en-US" dirty="0" smtClean="0"/>
              <a:t>be </a:t>
            </a:r>
            <a:r>
              <a:rPr lang="en-US" dirty="0"/>
              <a:t>surrounded with so much </a:t>
            </a:r>
            <a:r>
              <a:rPr lang="en-US" dirty="0">
                <a:solidFill>
                  <a:srgbClr val="FFC000"/>
                </a:solidFill>
              </a:rPr>
              <a:t>support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“The NA meetings and </a:t>
            </a:r>
            <a:r>
              <a:rPr lang="en-US" dirty="0" smtClean="0">
                <a:solidFill>
                  <a:srgbClr val="FFC000"/>
                </a:solidFill>
              </a:rPr>
              <a:t>community</a:t>
            </a:r>
            <a:r>
              <a:rPr lang="en-US" dirty="0" smtClean="0"/>
              <a:t> service, as well as the support that is offered.”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471115"/>
            <a:ext cx="9222017" cy="57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8" y="33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THANK  YOU!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additional information about STAR, please contact one of the following team members: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Kristie Rzonca, United States Probation Office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Kristie_Rzonca@cacp.uscourts.gov</a:t>
            </a:r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Raul Ayala, Collaborative Courts Supervising DFPD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Raul_Ayala@fd.org</a:t>
            </a: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Joyce Delaney, FPDO Paralegal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hlinkClick r:id="rId4"/>
              </a:rPr>
              <a:t>Joyce_Delaney@fd.org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87" y="98452"/>
            <a:ext cx="9404723" cy="98066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STAR HISTORY</a:t>
            </a:r>
            <a:endParaRPr lang="en-US" sz="44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29" y="1186069"/>
            <a:ext cx="11761305" cy="5406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January 2010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1800" cap="small" dirty="0">
                <a:sym typeface="Wingdings" panose="05000000000000000000" pitchFamily="2" charset="2"/>
              </a:rPr>
              <a:t>─ </a:t>
            </a:r>
            <a:r>
              <a:rPr lang="en-US" sz="1800" cap="small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leadership of U.S. District Judge Otis D. Wright, II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Between 4 Federal Court Agencies And Treatment Providers</a:t>
            </a:r>
          </a:p>
          <a:p>
            <a:pPr lvl="6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lvl="6" indent="0">
              <a:buNone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District Court</a:t>
            </a:r>
          </a:p>
          <a:p>
            <a:pPr lvl="6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Probation</a:t>
            </a:r>
          </a:p>
          <a:p>
            <a:pPr lvl="5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U.S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Attorney’s Office</a:t>
            </a:r>
          </a:p>
          <a:p>
            <a:pPr marL="1828800" lvl="4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Federal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Defender’s Office</a:t>
            </a:r>
          </a:p>
          <a:p>
            <a:pPr marL="1828800" lvl="4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MH/SA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Provider</a:t>
            </a:r>
          </a:p>
          <a:p>
            <a:pPr>
              <a:buClr>
                <a:schemeClr val="tx1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Post-conviction Program For Individuals On Federal Supervision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To Address Substance Abuse And High Recidivism Issues </a:t>
            </a:r>
          </a:p>
          <a:p>
            <a:pPr marL="457200" lvl="1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1800" cap="small" dirty="0" smtClean="0">
                <a:sym typeface="Wingdings" panose="05000000000000000000" pitchFamily="2" charset="2"/>
              </a:rPr>
              <a:t>─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Transitioned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traditional “re-entry” to “violator’s”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to increase participant pool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1800" cap="small" dirty="0" smtClean="0">
                <a:sym typeface="Wingdings" panose="05000000000000000000" pitchFamily="2" charset="2"/>
              </a:rPr>
              <a:t>─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&amp;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and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treatment with criminal justice system case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>
              <a:buClr>
                <a:schemeClr val="tx1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10 Principles </a:t>
            </a:r>
            <a:r>
              <a:rPr 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Drug </a:t>
            </a: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Professionals (“NADCP”)</a:t>
            </a:r>
            <a:endParaRPr lang="en-US" sz="2200" dirty="0"/>
          </a:p>
        </p:txBody>
      </p:sp>
      <p:sp>
        <p:nvSpPr>
          <p:cNvPr id="5" name="Left Brace 4"/>
          <p:cNvSpPr/>
          <p:nvPr/>
        </p:nvSpPr>
        <p:spPr>
          <a:xfrm>
            <a:off x="3627872" y="2763483"/>
            <a:ext cx="401053" cy="1370837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974" y="3074497"/>
            <a:ext cx="1444487" cy="78319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STAR TEAM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74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87" y="73578"/>
            <a:ext cx="10515600" cy="94683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STAR AT-A-GLANCE</a:t>
            </a:r>
            <a:endParaRPr lang="en-US" sz="44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982198"/>
              </p:ext>
            </p:extLst>
          </p:nvPr>
        </p:nvGraphicFramePr>
        <p:xfrm>
          <a:off x="950912" y="1484244"/>
          <a:ext cx="10551975" cy="496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04" y="-43670"/>
            <a:ext cx="10916179" cy="1071517"/>
          </a:xfrm>
        </p:spPr>
        <p:txBody>
          <a:bodyPr>
            <a:normAutofit/>
          </a:bodyPr>
          <a:lstStyle/>
          <a:p>
            <a:pPr algn="ctr"/>
            <a:r>
              <a:rPr lang="en-US" sz="4400" b="1" cap="small" dirty="0" smtClean="0">
                <a:solidFill>
                  <a:srgbClr val="FFC000"/>
                </a:solidFill>
                <a:cs typeface="Arial" panose="020B0604020202020204" pitchFamily="34" charset="0"/>
              </a:rPr>
              <a:t>PARTICIPANT REFERRAL PROCESS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8" y="1200728"/>
            <a:ext cx="7162800" cy="5392230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12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TRANSITION FROM RE-ENTRY TO “VIOLATOR’S” COURT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   ─ 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Demonstrated need for increased supervision accountability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 ─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Marked 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increase in participant pool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BEFORE ACCEPTANCE STAR APPLICANTS </a:t>
            </a:r>
            <a:r>
              <a:rPr lang="en-US" sz="2400" b="1" u="sng" dirty="0" smtClean="0">
                <a:solidFill>
                  <a:srgbClr val="FFC000"/>
                </a:solidFill>
                <a:cs typeface="Arial" panose="020B0604020202020204" pitchFamily="34" charset="0"/>
              </a:rPr>
              <a:t>MUST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─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Meet all eligibility requirements on STAR referral form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─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Observe </a:t>
            </a:r>
            <a:r>
              <a:rPr lang="en-US" sz="18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consecutive STAR court sessions</a:t>
            </a:r>
          </a:p>
          <a:p>
            <a:pPr lvl="2"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─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To demonstrate willingness and ability to comply with STAR rules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─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Meet 1:1 with STAR Judge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─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Have no pending federal court hearings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─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Must test clean (UA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PRIMARY REFERRAL SOURCES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─ 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Judges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─ 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Probation Officers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─ D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efense Attorneys</a:t>
            </a:r>
            <a:r>
              <a:rPr lang="en-US" sz="2000" dirty="0" smtClean="0"/>
              <a:t>	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87" y="1237672"/>
            <a:ext cx="4130456" cy="5305172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32"/>
            <a:ext cx="10515600" cy="11107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rgbClr val="FFC000"/>
                </a:solidFill>
              </a:rPr>
              <a:t>Evidence Based Risk Needs Assessment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73909"/>
              </p:ext>
            </p:extLst>
          </p:nvPr>
        </p:nvGraphicFramePr>
        <p:xfrm>
          <a:off x="2374231" y="2140225"/>
          <a:ext cx="7200465" cy="439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044762"/>
            <a:ext cx="10415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PCRA: Post Conviction Risk Assessment Tool Used by USPOs to</a:t>
            </a:r>
          </a:p>
          <a:p>
            <a:pPr algn="ctr"/>
            <a:r>
              <a:rPr lang="en-US" sz="2800" b="1" dirty="0" smtClean="0"/>
              <a:t>Identify Dynamic &amp; Criminogenic Risk Factors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4" y="21790"/>
            <a:ext cx="11628783" cy="9824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COMPARISON OF ADULT SUPERVISION SYSTEMS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81160"/>
              </p:ext>
            </p:extLst>
          </p:nvPr>
        </p:nvGraphicFramePr>
        <p:xfrm>
          <a:off x="1074818" y="1017455"/>
          <a:ext cx="10083512" cy="568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2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99860"/>
            <a:ext cx="11508180" cy="104671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IMPLEMENTING EVIDENCE-BASED PRACTICES</a:t>
            </a:r>
            <a:r>
              <a:rPr lang="en-US" sz="4400" dirty="0" smtClean="0">
                <a:solidFill>
                  <a:srgbClr val="FFC000"/>
                </a:solidFill>
              </a:rPr>
              <a:t/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TEN KEY COMPONENTS OF DRUG COURTS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7" y="1518467"/>
            <a:ext cx="8901009" cy="50678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ustice and Treatment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Non-adversarial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Identification of Eligible Participants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(High Risk/High Needs)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Continuation of Treatment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Frequent and Random Drug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Coordinated Strategy of Participant Compliance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Judicial Supervision/Interaction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Monitoring and Evaluation of Program Goals &amp;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Interdisciplinary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Develop &amp; Foster Community Partnerships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11113" y="1392573"/>
            <a:ext cx="2835479" cy="48404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87904" y="5617693"/>
            <a:ext cx="18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www.AllRise.org</a:t>
            </a:r>
          </a:p>
        </p:txBody>
      </p:sp>
      <p:pic>
        <p:nvPicPr>
          <p:cNvPr id="7" name="Picture 19" descr="http://www.nadcp.org/sites/default/files/nadcp/1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93" y="1806994"/>
            <a:ext cx="2572222" cy="38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99322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Service Components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17" y="1318591"/>
            <a:ext cx="11492038" cy="51815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Participation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─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Participant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“opt out” of program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High-Risk and High-Needs Individuals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─ Must have documented substance abuse history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─ Must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have demonstrated need for increased accountability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Comprehensive Substance Abuse and Mental Health Treatment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Collaborative Team Approach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Judicial Interaction and Intervention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Mag. Judge Oliver in LA to provide continuous judicial involvement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 Court Expansion to Eastern Division (Riverside) and Surrounding Area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Graduated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Sanctions &amp; Incentives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provide feedback on program with “Participant Satisfaction Survey”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57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4103</TotalTime>
  <Words>1330</Words>
  <Application>Microsoft Office PowerPoint</Application>
  <PresentationFormat>Widescreen</PresentationFormat>
  <Paragraphs>316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Century Gothic</vt:lpstr>
      <vt:lpstr>Corbel</vt:lpstr>
      <vt:lpstr>Wingdings</vt:lpstr>
      <vt:lpstr>Depth</vt:lpstr>
      <vt:lpstr> </vt:lpstr>
      <vt:lpstr>PowerPoint Presentation</vt:lpstr>
      <vt:lpstr>STAR HISTORY</vt:lpstr>
      <vt:lpstr>STAR AT-A-GLANCE</vt:lpstr>
      <vt:lpstr>PARTICIPANT REFERRAL PROCESS </vt:lpstr>
      <vt:lpstr> Evidence Based Risk Needs Assessment </vt:lpstr>
      <vt:lpstr>COMPARISON OF ADULT SUPERVISION SYSTEMS</vt:lpstr>
      <vt:lpstr>IMPLEMENTING EVIDENCE-BASED PRACTICES TEN KEY COMPONENTS OF DRUG COURTS</vt:lpstr>
      <vt:lpstr>Key Service Components </vt:lpstr>
      <vt:lpstr>STAR UTILIZES GRADUATED SANCTIONS  </vt:lpstr>
      <vt:lpstr>CLINICAL ASSESSMENTS  </vt:lpstr>
      <vt:lpstr>PowerPoint Presentation</vt:lpstr>
      <vt:lpstr>MENTAL HEALTH TREATMENT MODALITIES</vt:lpstr>
      <vt:lpstr>INTEGRATED MENTAL HEALTH TREATMENT</vt:lpstr>
      <vt:lpstr>PowerPoint Presentation</vt:lpstr>
      <vt:lpstr>PowerPoint Presentation</vt:lpstr>
      <vt:lpstr>UNDERLYING CRIMINAL CHARGES</vt:lpstr>
      <vt:lpstr>    STAR PARTICIPANT CHARACTERISTICS SUBSTANCE ABUSE HISTORY     </vt:lpstr>
      <vt:lpstr>STAR INTERVENTIONS                </vt:lpstr>
      <vt:lpstr>TYPICAL TREATMENT WEEK</vt:lpstr>
      <vt:lpstr>STAR BY THE NUMBERS </vt:lpstr>
      <vt:lpstr>GRADUATION REQUIREMENTS </vt:lpstr>
      <vt:lpstr>LESSONS LEARNED</vt:lpstr>
      <vt:lpstr>COMMUNITY PARTNERS</vt:lpstr>
      <vt:lpstr>WHAT WE’VE LEARNED FROM OUR PARTICIPANTS</vt:lpstr>
      <vt:lpstr>PARTICIPANT SURVEY RESPONSES</vt:lpstr>
      <vt:lpstr>Q25 What aspect of the STAR program is/has been the most helpful to you in maintaining your sobriety and crime free lifestyle?</vt:lpstr>
      <vt:lpstr>PowerPoint Presentation</vt:lpstr>
      <vt:lpstr>THANK  YOU!</vt:lpstr>
    </vt:vector>
  </TitlesOfParts>
  <Company>Federal Public Defender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COURT</dc:title>
  <dc:creator>ITADMIN</dc:creator>
  <cp:lastModifiedBy>ITADMIN</cp:lastModifiedBy>
  <cp:revision>254</cp:revision>
  <cp:lastPrinted>2018-10-24T01:23:06Z</cp:lastPrinted>
  <dcterms:created xsi:type="dcterms:W3CDTF">2018-09-25T22:58:53Z</dcterms:created>
  <dcterms:modified xsi:type="dcterms:W3CDTF">2018-10-24T01:51:45Z</dcterms:modified>
</cp:coreProperties>
</file>